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D384DE-4A54-4CEC-8F60-80F1DFD02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693C88-81C1-4735-A182-F69445182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A5C490-3736-4728-BCB2-B782E0D64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DB65C5-7AD3-44A9-A2F3-9F4B3CA15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2C28DA-1F0C-4DEB-A35C-333ACDB1A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31AE14-1972-49E7-A31F-2FA14B29E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7D85F7-0858-49D3-BBFF-11DB45AA6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965641-01FD-4F7C-9900-57F3B67B3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D024C1-512D-4275-904D-A8A67FD37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52AE75-92F6-4201-8479-8B51E2D9B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CAE819-52DE-47E4-9AB6-A59BFB144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13502303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服务核心-细节决定成败\n## 1.服务行业的核心要素与重要性\n### 1.1 服务行业的定义与分类\n### 1.2 服务行业的核心要素与特点\n### 1.3 服务行业在经济发展中的作用\n## 2.细节在服务行业中的重要性\n### 2.1 细节决定服务质量的案例分析\n### 2.2 细节影响顾客满意度的心理机制\n### 2.3 细节在服务行业中的具体应用\n## 3.如何关注服务细节以提高服务质量\n### 3.1 从顾客需求出发，深入了解顾客期望\n### 3.2 建立完善的服务流程和标准\n### 3.3 提升员工服务意识和技能培训\n## 4.服务细节与创新的关系\n### 4.1 服务细节创新的必要性\n### 4.2 服务细节创新的实践案例\n### 4.3 如何激发员工创新意识和服务细节改进\n## 5.总结与启示\n### 5.1 服务核心-细节决定成败的关键要点\n### 5.2 服务行业如何借鉴其他行业的成功经验\n### 5.3 未来服务行业发展的趋势与展望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服务核心-细节决定成败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服务行业的核心要素与重要性</a:t>
            </a:r>
            <a:endParaRPr/>
          </a:p>
        </p:txBody>
      </p:sp>
      <p:sp>
        <p:nvSpPr>
          <p:cNvPr id="12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59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60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61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2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服务行业的定义</a:t>
                </a:r>
                <a:endParaRPr/>
              </a:p>
            </p:txBody>
          </p:sp>
          <p:sp>
            <p:nvSpPr>
              <p:cNvPr id="163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为满足他人需求而提供非物质产品的行业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包括餐饮、旅游、教育、医疗等多个领域</a:t>
                </a:r>
                <a:endParaRPr/>
              </a:p>
            </p:txBody>
          </p:sp>
        </p:grpSp>
        <p:grpSp>
          <p:nvGrpSpPr>
            <p:cNvPr id="164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65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服务行业的分类</a:t>
                </a:r>
                <a:endParaRPr/>
              </a:p>
            </p:txBody>
          </p:sp>
          <p:sp>
            <p:nvSpPr>
              <p:cNvPr id="16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基于产品性质的分类：生活服务、生产服务、公共服务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基于服务对象的分类：企业服务、个人服务、政府服务</a:t>
                </a:r>
                <a:endParaRPr/>
              </a:p>
            </p:txBody>
          </p:sp>
        </p:grpSp>
        <p:grpSp>
          <p:nvGrpSpPr>
            <p:cNvPr id="168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169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服务行业的特点</a:t>
                </a:r>
                <a:endParaRPr/>
              </a:p>
            </p:txBody>
          </p:sp>
          <p:sp>
            <p:nvSpPr>
              <p:cNvPr id="17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无形性：服务是一种体验，无法像实物产品那样保存和展示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生产与消费同时进行：服务在提供过程中消费，无法提前生产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个性化：服务因人而异，需要满足不同客户的需求</a:t>
                </a:r>
                <a:endParaRPr/>
              </a:p>
            </p:txBody>
          </p:sp>
        </p:grpSp>
      </p:grpSp>
      <p:sp>
        <p:nvSpPr>
          <p:cNvPr id="1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服务行业的定义与分类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服务行业的核心要素</a:t>
                </a:r>
                <a:endParaRPr/>
              </a:p>
            </p:txBody>
          </p:sp>
          <p:sp>
            <p:nvSpPr>
              <p:cNvPr id="17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服务质量：满足客户需求的能力和水平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服务效率：服务提供的速度和效果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服务创新：服务内容和形式的创新和改进</a:t>
                </a:r>
                <a:endParaRPr/>
              </a:p>
            </p:txBody>
          </p:sp>
          <p:sp>
            <p:nvSpPr>
              <p:cNvPr id="17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服务行业的特点</a:t>
                </a:r>
                <a:endParaRPr/>
              </a:p>
            </p:txBody>
          </p:sp>
          <p:sp>
            <p:nvSpPr>
              <p:cNvPr id="18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高附加值：服务通常具有较高的附加值，有助于提升企业利润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劳动力密集型：服务行业通常需要大量的人力资源投入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客户需求导向：服务行业需要不断了解和满足客户需求，以保持竞争力</a:t>
                </a:r>
                <a:endParaRPr/>
              </a:p>
            </p:txBody>
          </p:sp>
          <p:sp>
            <p:nvSpPr>
              <p:cNvPr id="18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服务行业的核心要素与特点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服务行业对经济增长的贡献</a:t>
                </a:r>
                <a:endParaRPr/>
              </a:p>
            </p:txBody>
          </p:sp>
          <p:sp>
            <p:nvSpPr>
              <p:cNvPr id="19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提高劳动生产率：优质的服务可以提高生产效率，降低生产成本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促进消费：优质的服务可以刺激消费者购买欲望，拉动内需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增加就业机会：服务业的发展可以为社会提供大量的就业机会</a:t>
                </a:r>
                <a:endParaRPr/>
              </a:p>
            </p:txBody>
          </p:sp>
          <p:sp>
            <p:nvSpPr>
              <p:cNvPr id="19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服务行业对社会发展的影响</a:t>
                </a:r>
                <a:endParaRPr/>
              </a:p>
            </p:txBody>
          </p:sp>
          <p:sp>
            <p:nvSpPr>
              <p:cNvPr id="20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提高人民生活水平：优质的服务可以提高人们的生活品质和幸福感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促进社会和谐：优质的服务可以缓解社会矛盾，促进社会公平正义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提升国家形象：优质的服务可以提升一个国家在国际社会的形象和地位</a:t>
                </a:r>
                <a:endParaRPr/>
              </a:p>
            </p:txBody>
          </p:sp>
          <p:sp>
            <p:nvSpPr>
              <p:cNvPr id="20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服务行业在经济发展中的作用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细节在服务行业中的重要性</a:t>
            </a:r>
            <a:endParaRPr/>
          </a:p>
        </p:txBody>
      </p:sp>
      <p:sp>
        <p:nvSpPr>
          <p:cNvPr id="21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餐饮行业的细节</a:t>
                </a:r>
                <a:endParaRPr/>
              </a:p>
            </p:txBody>
          </p:sp>
          <p:sp>
            <p:nvSpPr>
              <p:cNvPr id="21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菜品的口味和新鲜度：食材的选择和处理直接影响菜品的质量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服务的态度和速度：服务员的态度和上菜速度直接影响顾客的用餐体验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餐厅的环境和卫生：餐厅的装修和卫生状况影响顾客的用餐舒适度</a:t>
                </a:r>
                <a:endParaRPr/>
              </a:p>
            </p:txBody>
          </p:sp>
          <p:sp>
            <p:nvSpPr>
              <p:cNvPr id="21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旅游行业的细节</a:t>
                </a:r>
                <a:endParaRPr/>
              </a:p>
            </p:txBody>
          </p:sp>
          <p:sp>
            <p:nvSpPr>
              <p:cNvPr id="22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旅游景点的设施和服务：景区的设施完善和服务质量直接影响游客的满意度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旅行团的行程安排：行程的合理性和导游的服务质量决定游客的体验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旅游住宿的舒适度：酒店的设施和服务质量影响游客的休息和舒适度</a:t>
                </a:r>
                <a:endParaRPr/>
              </a:p>
            </p:txBody>
          </p:sp>
          <p:sp>
            <p:nvSpPr>
              <p:cNvPr id="22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细节决定服务质量的案例分析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3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3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细节影响顾客的认知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顾客对服务的认知是通过细节形成的，细节决定顾客对服务的整体印象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优质的服务细节可以弥补服务过程中的不足，提高顾客满意度</a:t>
                </a:r>
                <a:endParaRPr/>
              </a:p>
            </p:txBody>
          </p:sp>
          <p:sp>
            <p:nvSpPr>
              <p:cNvPr id="23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细节影响顾客的情感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顾客的情感体验是通过与服务人员的互动和服务的细节产生的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优质的服务细节可以引发顾客的正向情感，提高顾客忠诚度</a:t>
                </a:r>
                <a:endParaRPr/>
              </a:p>
            </p:txBody>
          </p:sp>
          <p:sp>
            <p:nvSpPr>
              <p:cNvPr id="24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4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细节影响顾客的行为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顾客的行为选择是基于对服务的认知和情感体验的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优质的服务细节可以促使顾客进行口碑传播，提高企业声誉</a:t>
                </a:r>
                <a:endParaRPr/>
              </a:p>
            </p:txBody>
          </p:sp>
          <p:sp>
            <p:nvSpPr>
              <p:cNvPr id="24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细节影响顾客满意度的心理机制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服务流程的细节</a:t>
                </a:r>
                <a:endParaRPr/>
              </a:p>
            </p:txBody>
          </p:sp>
          <p:sp>
            <p:nvSpPr>
              <p:cNvPr id="2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服务前的准备：确保服务场所、设备和人员的准备充分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服务中的沟通：与顾客保持良好的沟通，了解顾客需求并提供个性化服务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服务后的跟进：对顾客满意度进行跟踪，及时解决问题，提升顾客忠诚度</a:t>
                </a:r>
                <a:endParaRPr/>
              </a:p>
            </p:txBody>
          </p:sp>
          <p:sp>
            <p:nvSpPr>
              <p:cNvPr id="2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服务标准的细节</a:t>
                </a:r>
                <a:endParaRPr/>
              </a:p>
            </p:txBody>
          </p:sp>
          <p:sp>
            <p:nvSpPr>
              <p:cNvPr id="2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服务人员的仪容仪表：保持整洁的仪容和得体的着装，展示专业形象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服务语言的使用：使用文明礼貌的语言，尊重顾客，提高服务质量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服务动作的规范：遵循服务规范，提供标准化的服务，减少服务失误</a:t>
                </a:r>
                <a:endParaRPr/>
              </a:p>
            </p:txBody>
          </p:sp>
          <p:sp>
            <p:nvSpPr>
              <p:cNvPr id="2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细节在服务行业中的具体应用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如何关注服务细节以提高服务质量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通过问卷调查、访谈等方式收集顾客对服务的期望和要求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分析顾客需求的共性和个性，为服务改进提供依据</a:t>
                </a:r>
                <a:endParaRPr/>
              </a:p>
            </p:txBody>
          </p:sp>
          <p:sp>
            <p:nvSpPr>
              <p:cNvPr id="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调查研究顾客需求</a:t>
                </a:r>
                <a:endParaRPr/>
              </a:p>
            </p:txBody>
          </p:sp>
        </p:grpSp>
        <p:grpSp>
          <p:nvGrpSpPr>
            <p:cNvPr id="1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提供顾客反馈渠道，鼓励顾客提出意见和建议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对顾客反馈进行分析，找出服务中的问题和改进点</a:t>
                </a:r>
                <a:endParaRPr/>
              </a:p>
            </p:txBody>
          </p:sp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建立顾客反馈机制</a:t>
                </a:r>
                <a:endParaRPr/>
              </a:p>
            </p:txBody>
          </p:sp>
        </p:grpSp>
        <p:grpSp>
          <p:nvGrpSpPr>
            <p:cNvPr id="1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根据顾客需求和反馈，不断优化服务流程和标准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提高服务质量，满足顾客期望，提高顾客满意度</a:t>
                </a:r>
                <a:endParaRPr/>
              </a:p>
            </p:txBody>
          </p:sp>
          <p:sp>
            <p:nvSpPr>
              <p:cNvPr id="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持续改进服务</a:t>
                </a:r>
                <a:endParaRPr/>
              </a:p>
            </p:txBody>
          </p:sp>
        </p:grpSp>
      </p:grpSp>
      <p:pic>
        <p:nvPicPr>
          <p:cNvPr id="2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从顾客需求出发，深入了解顾客期望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https://d.book118.com/498135023030006041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服务核心-细节决定成败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2024-09-19T21:42:53.851</cp:lastPrinted>
  <dcterms:created xsi:type="dcterms:W3CDTF">2024-09-19T13:42:53Z</dcterms:created>
  <dcterms:modified xsi:type="dcterms:W3CDTF">2024-09-19T13:42:55Z</dcterms:modified>
</cp:coreProperties>
</file>