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1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4A988-C4BA-45B9-9F9B-D2375C825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03A46-7EBF-4867-A13C-A6D779E7E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8E72D-D98F-4DFD-B1A4-8332BF04E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85066-FB95-4982-AF32-96E1B85B2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F8ACA6-D3C3-4FE3-B7BB-8DE8A633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3ECAE6-C1D4-4600-B356-C9FEFC94E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5025E-4094-4B9D-ADEE-D49DA7A7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6C157-66DD-42DE-AC4F-B4AF674A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7C2B6-7C93-4E2D-8BA3-56723D6DF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032C7-9246-4768-8B94-E759150D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EDEA3-B703-45DB-96DE-6BDC8B565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179" r:id="rId2"/>
    <p:sldLayoutId id="2147507180" r:id="rId3"/>
    <p:sldLayoutId id="2147507181" r:id="rId4"/>
    <p:sldLayoutId id="2147507182" r:id="rId5"/>
    <p:sldLayoutId id="2147507183" r:id="rId6"/>
    <p:sldLayoutId id="2147507184" r:id="rId7"/>
    <p:sldLayoutId id="2147507185" r:id="rId8"/>
    <p:sldLayoutId id="2147507186" r:id="rId9"/>
    <p:sldLayoutId id="2147507187" r:id="rId10"/>
    <p:sldLayoutId id="214750718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504707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企业商学院组织架构图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商学院组织架构的构成要素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商学院组织架构的设计原则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商学院组织架构的优化策略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商学院组织架构的未来发展趋势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商学院组织架构概述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商学院组织架构概述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商学院组织架构的定义</a:t>
            </a:r>
            <a:endParaRPr lang="zh-CN" altLang="en-US"/>
          </a:p>
        </p:txBody>
      </p:sp>
      <p:sp>
        <p:nvSpPr>
          <p:cNvPr id="10489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商学院组织架构是指商学院内部各个部门、专业、课程等之间的组织结构和关系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商学院组织架构是商学院运营和发展的基础，它决定了商学院的规模、发展方向和资源分配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商学院组织架构的设计需要考虑到教育、研究、咨询、培训等多个方面，以满足不同学员的需求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商学院组织架构需要具备灵活性、可扩展性和可持续性，以适应不断变化的市场需求和学员需求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商学院组织架构的重要性</a:t>
            </a:r>
            <a:endParaRPr lang="zh-CN" altLang="en-US"/>
          </a:p>
        </p:txBody>
      </p:sp>
      <p:sp>
        <p:nvSpPr>
          <p:cNvPr id="10489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提高管理效率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促进团队协作与沟通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明确商学院战略目标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优化资源配置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商学院组织架构的构成要素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领导层</a:t>
            </a:r>
            <a:endParaRPr lang="zh-CN" altLang="en-US"/>
          </a:p>
        </p:txBody>
      </p:sp>
      <p:sp>
        <p:nvSpPr>
          <p:cNvPr id="1049114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院长：负责商学院的全面工作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教务处处长：负责教学计划、教学管理等工作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副院长：协助院长工作，分管教学、科研等工作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科研处处长：负责科研项目、学术交流等工作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院长助理：协助院长处理日常事务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学生处处长：负责学生管理、招生就业等工作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教务部门</a:t>
            </a:r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负责商学院教学计划的制定和实施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组织教师资源，安排课程表和教学时间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负责教学质量监控和评估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协助学生完成学业，提供必要的辅导和支持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教研部门</a:t>
            </a:r>
            <a:endParaRPr lang="zh-CN" altLang="en-US"/>
          </a:p>
        </p:txBody>
      </p:sp>
      <p:sp>
        <p:nvSpPr>
          <p:cNvPr id="10492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教研室：负责制定教学计划、组织教学实施和评估教学质量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学术研究机构：负责开展学术研究、发表学术论文和推广研究成果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校企合作中心：负责与企业合作，开展实践教学和产学研合作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培训中心：负责员工培训、课程开发和培训效果评估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培训部门</a:t>
            </a:r>
            <a:endParaRPr lang="zh-CN" altLang="en-US"/>
          </a:p>
        </p:txBody>
      </p:sp>
      <p:sp>
        <p:nvSpPr>
          <p:cNvPr id="104932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负责制定培训计划和方案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培养和选拔优秀的培训师和管理人才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评估培训效果和改进培训计划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组织开展各类培训课程和活动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咨询部门</a:t>
            </a:r>
            <a:endParaRPr lang="zh-CN" altLang="en-US"/>
          </a:p>
        </p:txBody>
      </p:sp>
      <p:sp>
        <p:nvSpPr>
          <p:cNvPr id="10494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负责为客户提供专业咨询服务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协助客户解决企业运营中的问题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收集客户反馈，为商学院提供改进建议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定期组织客户交流活动，促进客户间的合作与互动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https://d.book118.com/498135047074006024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企业商学院组织架构图</vt:lpstr>
      <vt:lpstr>目录</vt:lpstr>
      <vt:lpstr>添加章节标题</vt:lpstr>
      <vt:lpstr>商学院组织架构概述</vt:lpstr>
      <vt:lpstr>商学院组织架构的定义</vt:lpstr>
      <vt:lpstr>商学院组织架构的重要性</vt:lpstr>
      <vt:lpstr>商学院组织架构的构成要素</vt:lpstr>
      <vt:lpstr>领导层</vt:lpstr>
      <vt:lpstr>教务部门</vt:lpstr>
      <vt:lpstr>教研部门</vt:lpstr>
      <vt:lpstr>培训部门</vt:lpstr>
      <vt:lpstr>咨询部门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2024-08-31T19:45:10.100</cp:lastPrinted>
  <dcterms:created xsi:type="dcterms:W3CDTF">2024-08-31T11:45:10Z</dcterms:created>
  <dcterms:modified xsi:type="dcterms:W3CDTF">2024-08-31T11:45:12Z</dcterms:modified>
</cp:coreProperties>
</file>