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0" r:id="rId28"/>
  </p:sldIdLst>
  <p:sldSz cx="12192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tags" Target="tags/tag374.xml" /><Relationship Id="rId3" Type="http://schemas.openxmlformats.org/officeDocument/2006/relationships/notesMaster" Target="notesMasters/notesMaster1.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21</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22</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23</a:t>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24</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xml" /><Relationship Id="rId11" Type="http://schemas.openxmlformats.org/officeDocument/2006/relationships/image" Target="../media/image6.png" /><Relationship Id="rId12" Type="http://schemas.openxmlformats.org/officeDocument/2006/relationships/tags" Target="../tags/tag6.xml" /><Relationship Id="rId13" Type="http://schemas.openxmlformats.org/officeDocument/2006/relationships/image" Target="../media/image7.png" /><Relationship Id="rId14" Type="http://schemas.openxmlformats.org/officeDocument/2006/relationships/tags" Target="../tags/tag7.xml" /><Relationship Id="rId15" Type="http://schemas.openxmlformats.org/officeDocument/2006/relationships/image" Target="../media/image8.png" /><Relationship Id="rId16" Type="http://schemas.openxmlformats.org/officeDocument/2006/relationships/tags" Target="../tags/tag8.xml" /><Relationship Id="rId17" Type="http://schemas.openxmlformats.org/officeDocument/2006/relationships/tags" Target="../tags/tag9.xml" /><Relationship Id="rId18" Type="http://schemas.openxmlformats.org/officeDocument/2006/relationships/tags" Target="../tags/tag10.xml" /><Relationship Id="rId19" Type="http://schemas.openxmlformats.org/officeDocument/2006/relationships/tags" Target="../tags/tag11.xml" /><Relationship Id="rId2" Type="http://schemas.openxmlformats.org/officeDocument/2006/relationships/tags" Target="../tags/tag1.xml" /><Relationship Id="rId20" Type="http://schemas.openxmlformats.org/officeDocument/2006/relationships/tags" Target="../tags/tag12.xml" /><Relationship Id="rId21" Type="http://schemas.openxmlformats.org/officeDocument/2006/relationships/tags" Target="../tags/tag13.xml" /><Relationship Id="rId22" Type="http://schemas.openxmlformats.org/officeDocument/2006/relationships/tags" Target="../tags/tag14.xml" /><Relationship Id="rId23" Type="http://schemas.openxmlformats.org/officeDocument/2006/relationships/tags" Target="../tags/tag15.xml" /><Relationship Id="rId24"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6.xml" /><Relationship Id="rId10" Type="http://schemas.openxmlformats.org/officeDocument/2006/relationships/tags" Target="../tags/tag23.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17.xml" /><Relationship Id="rId4" Type="http://schemas.openxmlformats.org/officeDocument/2006/relationships/image" Target="../media/image10.png"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1.png"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0.xml"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31.xml" /><Relationship Id="rId4" Type="http://schemas.openxmlformats.org/officeDocument/2006/relationships/image" Target="../media/image10.png"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9.xml" /><Relationship Id="rId10" Type="http://schemas.openxmlformats.org/officeDocument/2006/relationships/tags" Target="../tags/tag46.xml" /><Relationship Id="rId11" Type="http://schemas.openxmlformats.org/officeDocument/2006/relationships/tags" Target="../tags/tag47.xml" /><Relationship Id="rId12" Type="http://schemas.openxmlformats.org/officeDocument/2006/relationships/tags" Target="../tags/tag48.xml" /><Relationship Id="rId13" Type="http://schemas.openxmlformats.org/officeDocument/2006/relationships/tags" Target="../tags/tag49.xml" /><Relationship Id="rId14"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0.xml" /><Relationship Id="rId4" Type="http://schemas.openxmlformats.org/officeDocument/2006/relationships/image" Target="../media/image10.png"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tags" Target="../tags/tag4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tags" Target="../tags/tag58.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image" Target="../media/image12.png" /><Relationship Id="rId4" Type="http://schemas.openxmlformats.org/officeDocument/2006/relationships/tags" Target="../tags/tag52.xml" /><Relationship Id="rId5" Type="http://schemas.openxmlformats.org/officeDocument/2006/relationships/image" Target="../media/image13.png" /><Relationship Id="rId6" Type="http://schemas.openxmlformats.org/officeDocument/2006/relationships/tags" Target="../tags/tag53.xml" /><Relationship Id="rId7" Type="http://schemas.openxmlformats.org/officeDocument/2006/relationships/image" Target="../media/image14.png" /><Relationship Id="rId8" Type="http://schemas.openxmlformats.org/officeDocument/2006/relationships/tags" Target="../tags/tag54.xml" /><Relationship Id="rId9" Type="http://schemas.openxmlformats.org/officeDocument/2006/relationships/tags" Target="../tags/tag55.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slideMaster" Target="../slideMasters/slideMaster2.xml" /><Relationship Id="rId2" Type="http://schemas.openxmlformats.org/officeDocument/2006/relationships/image" Target="../media/image15.png" /><Relationship Id="rId3" Type="http://schemas.openxmlformats.org/officeDocument/2006/relationships/tags" Target="../tags/tag63.xml" /><Relationship Id="rId4" Type="http://schemas.openxmlformats.org/officeDocument/2006/relationships/image" Target="../media/image16.png"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image" Target="../media/image17.png" /><Relationship Id="rId5" Type="http://schemas.openxmlformats.org/officeDocument/2006/relationships/tags" Target="../tags/tag74.xml" /><Relationship Id="rId6" Type="http://schemas.openxmlformats.org/officeDocument/2006/relationships/image" Target="../media/image18.png"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1.xml" /><Relationship Id="rId10" Type="http://schemas.openxmlformats.org/officeDocument/2006/relationships/tags" Target="../tags/tag88.xml" /><Relationship Id="rId11" Type="http://schemas.openxmlformats.org/officeDocument/2006/relationships/tags" Target="../tags/tag89.xml" /><Relationship Id="rId12" Type="http://schemas.openxmlformats.org/officeDocument/2006/relationships/slideMaster" Target="../slideMasters/slideMaster2.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image" Target="../media/image17.png" /><Relationship Id="rId5" Type="http://schemas.openxmlformats.org/officeDocument/2006/relationships/tags" Target="../tags/tag84.xml" /><Relationship Id="rId6" Type="http://schemas.openxmlformats.org/officeDocument/2006/relationships/image" Target="../media/image18.png"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9.png" /><Relationship Id="rId10" Type="http://schemas.openxmlformats.org/officeDocument/2006/relationships/tags" Target="../tags/tag94.xml" /><Relationship Id="rId11" Type="http://schemas.openxmlformats.org/officeDocument/2006/relationships/image" Target="../media/image6.png" /><Relationship Id="rId12" Type="http://schemas.openxmlformats.org/officeDocument/2006/relationships/tags" Target="../tags/tag95.xml" /><Relationship Id="rId13" Type="http://schemas.openxmlformats.org/officeDocument/2006/relationships/image" Target="../media/image7.png" /><Relationship Id="rId14" Type="http://schemas.openxmlformats.org/officeDocument/2006/relationships/tags" Target="../tags/tag96.xml" /><Relationship Id="rId15" Type="http://schemas.openxmlformats.org/officeDocument/2006/relationships/image" Target="../media/image8.png"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90.xml" /><Relationship Id="rId20" Type="http://schemas.openxmlformats.org/officeDocument/2006/relationships/tags" Target="../tags/tag101.xml" /><Relationship Id="rId21" Type="http://schemas.openxmlformats.org/officeDocument/2006/relationships/tags" Target="../tags/tag102.xml" /><Relationship Id="rId22"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91.xml" /><Relationship Id="rId5" Type="http://schemas.openxmlformats.org/officeDocument/2006/relationships/image" Target="../media/image3.png" /><Relationship Id="rId6" Type="http://schemas.openxmlformats.org/officeDocument/2006/relationships/tags" Target="../tags/tag92.xml" /><Relationship Id="rId7" Type="http://schemas.openxmlformats.org/officeDocument/2006/relationships/image" Target="../media/image4.png" /><Relationship Id="rId8" Type="http://schemas.openxmlformats.org/officeDocument/2006/relationships/tags" Target="../tags/tag93.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image" Target="../media/image21.png" /><Relationship Id="rId5" Type="http://schemas.openxmlformats.org/officeDocument/2006/relationships/tags" Target="../tags/tag105.xml" /><Relationship Id="rId6" Type="http://schemas.openxmlformats.org/officeDocument/2006/relationships/image" Target="../media/image22.png"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11.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slideMaster" Target="../slideMasters/slideMaster2.xml" /><Relationship Id="rId2" Type="http://schemas.openxmlformats.org/officeDocument/2006/relationships/tags" Target="../tags/tag112.xml" /><Relationship Id="rId3" Type="http://schemas.openxmlformats.org/officeDocument/2006/relationships/image" Target="../media/image17.png" /><Relationship Id="rId4" Type="http://schemas.openxmlformats.org/officeDocument/2006/relationships/tags" Target="../tags/tag113.xml" /><Relationship Id="rId5" Type="http://schemas.openxmlformats.org/officeDocument/2006/relationships/image" Target="../media/image18.png"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23.png" /><Relationship Id="rId10" Type="http://schemas.openxmlformats.org/officeDocument/2006/relationships/slideMaster" Target="../slideMasters/slideMaster2.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4.xml" /><Relationship Id="rId10" Type="http://schemas.openxmlformats.org/officeDocument/2006/relationships/slideMaster" Target="../slideMasters/slideMaster2.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slideMaster" Target="../slideMasters/slideMaster2.xml" /><Relationship Id="rId2" Type="http://schemas.openxmlformats.org/officeDocument/2006/relationships/tags" Target="../tags/tag154.xml" /><Relationship Id="rId3" Type="http://schemas.openxmlformats.org/officeDocument/2006/relationships/image" Target="../media/image24.png" /><Relationship Id="rId4" Type="http://schemas.openxmlformats.org/officeDocument/2006/relationships/tags" Target="../tags/tag155.xml" /><Relationship Id="rId5" Type="http://schemas.openxmlformats.org/officeDocument/2006/relationships/image" Target="../media/image25.png" /><Relationship Id="rId6" Type="http://schemas.openxmlformats.org/officeDocument/2006/relationships/tags" Target="../tags/tag156.xml" /><Relationship Id="rId7" Type="http://schemas.openxmlformats.org/officeDocument/2006/relationships/image" Target="../media/image26.png" /><Relationship Id="rId8" Type="http://schemas.openxmlformats.org/officeDocument/2006/relationships/tags" Target="../tags/tag157.xml" /><Relationship Id="rId9" Type="http://schemas.openxmlformats.org/officeDocument/2006/relationships/tags" Target="../tags/tag15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C110A1B-3028-4964-8F54-32D49B2454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41873F-7EFC-4E1C-972E-0E22648B0E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3624C0B-F7CB-4213-A836-5B92A7543D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379EE45-C5D5-4EA6-B929-4837D9564F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6B18F6-1B2C-406C-B31B-41910B20460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E5809BF-CE72-430F-A7FF-7CD606F3C5B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EFEBB7C-871C-4AA8-BE3C-BCBB5F11C09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CC7930-9459-4F98-9441-C495F840AD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DC8595-5CB8-4244-853D-0A56093BD4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DF38CD-CD8C-45FF-A680-242C42C317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C43DC1-0D93-485D-9F74-91FC73EBF5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63.xml" /><Relationship Id="rId2" Type="http://schemas.openxmlformats.org/officeDocument/2006/relationships/slideLayout" Target="../slideLayouts/slideLayout13.xml" /><Relationship Id="rId20" Type="http://schemas.openxmlformats.org/officeDocument/2006/relationships/tags" Target="../tags/tag164.xml" /><Relationship Id="rId21" Type="http://schemas.openxmlformats.org/officeDocument/2006/relationships/tags" Target="../tags/tag165.xml" /><Relationship Id="rId22" Type="http://schemas.openxmlformats.org/officeDocument/2006/relationships/tags" Target="../tags/tag166.xml" /><Relationship Id="rId23" Type="http://schemas.openxmlformats.org/officeDocument/2006/relationships/tags" Target="../tags/tag167.xml" /><Relationship Id="rId24" Type="http://schemas.openxmlformats.org/officeDocument/2006/relationships/tags" Target="../tags/tag168.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14" Type="http://schemas.openxmlformats.org/officeDocument/2006/relationships/tags" Target="../tags/tag183.xml" /><Relationship Id="rId15" Type="http://schemas.openxmlformats.org/officeDocument/2006/relationships/tags" Target="../tags/tag184.xml" /><Relationship Id="rId16" Type="http://schemas.openxmlformats.org/officeDocument/2006/relationships/tags" Target="../tags/tag185.xml" /><Relationship Id="rId17" Type="http://schemas.openxmlformats.org/officeDocument/2006/relationships/tags" Target="../tags/tag186.xml" /><Relationship Id="rId18" Type="http://schemas.openxmlformats.org/officeDocument/2006/relationships/tags" Target="../tags/tag187.xml" /><Relationship Id="rId19" Type="http://schemas.openxmlformats.org/officeDocument/2006/relationships/tags" Target="../tags/tag188.xml" /><Relationship Id="rId2" Type="http://schemas.openxmlformats.org/officeDocument/2006/relationships/notesSlide" Target="../notesSlides/notesSlide2.xml" /><Relationship Id="rId20" Type="http://schemas.openxmlformats.org/officeDocument/2006/relationships/tags" Target="../tags/tag189.xml" /><Relationship Id="rId21" Type="http://schemas.openxmlformats.org/officeDocument/2006/relationships/tags" Target="../tags/tag190.xml" /><Relationship Id="rId22" Type="http://schemas.openxmlformats.org/officeDocument/2006/relationships/tags" Target="../tags/tag191.xml" /><Relationship Id="rId23" Type="http://schemas.openxmlformats.org/officeDocument/2006/relationships/tags" Target="../tags/tag192.xml" /><Relationship Id="rId24" Type="http://schemas.openxmlformats.org/officeDocument/2006/relationships/tags" Target="../tags/tag193.xml" /><Relationship Id="rId25" Type="http://schemas.openxmlformats.org/officeDocument/2006/relationships/tags" Target="../tags/tag194.xml" /><Relationship Id="rId26" Type="http://schemas.openxmlformats.org/officeDocument/2006/relationships/tags" Target="../tags/tag195.xml" /><Relationship Id="rId27" Type="http://schemas.openxmlformats.org/officeDocument/2006/relationships/tags" Target="../tags/tag196.xml" /><Relationship Id="rId28" Type="http://schemas.openxmlformats.org/officeDocument/2006/relationships/tags" Target="../tags/tag197.xml" /><Relationship Id="rId29" Type="http://schemas.openxmlformats.org/officeDocument/2006/relationships/tags" Target="../tags/tag198.xml" /><Relationship Id="rId3" Type="http://schemas.openxmlformats.org/officeDocument/2006/relationships/tags" Target="../tags/tag172.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3.xml" /><Relationship Id="rId11" Type="http://schemas.openxmlformats.org/officeDocument/2006/relationships/tags" Target="../tags/tag204.xml" /><Relationship Id="rId12" Type="http://schemas.openxmlformats.org/officeDocument/2006/relationships/tags" Target="../tags/tag205.xml" /><Relationship Id="rId13" Type="http://schemas.openxmlformats.org/officeDocument/2006/relationships/tags" Target="../tags/tag206.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07.xml" /><Relationship Id="rId17" Type="http://schemas.openxmlformats.org/officeDocument/2006/relationships/tags" Target="../tags/tag208.xml" /><Relationship Id="rId2" Type="http://schemas.openxmlformats.org/officeDocument/2006/relationships/notesSlide" Target="../notesSlides/notesSlide3.xml" /><Relationship Id="rId3" Type="http://schemas.openxmlformats.org/officeDocument/2006/relationships/image" Target="../media/image20.png"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image" Target="../media/image21.png" /><Relationship Id="rId7" Type="http://schemas.openxmlformats.org/officeDocument/2006/relationships/tags" Target="../tags/tag201.xml" /><Relationship Id="rId8" Type="http://schemas.openxmlformats.org/officeDocument/2006/relationships/image" Target="../media/image22.png" /><Relationship Id="rId9" Type="http://schemas.openxmlformats.org/officeDocument/2006/relationships/tags" Target="../tags/tag20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3.xml" /><Relationship Id="rId11" Type="http://schemas.openxmlformats.org/officeDocument/2006/relationships/tags" Target="../tags/tag214.xml" /><Relationship Id="rId12" Type="http://schemas.openxmlformats.org/officeDocument/2006/relationships/image" Target="../media/image29.png" /><Relationship Id="rId13" Type="http://schemas.openxmlformats.org/officeDocument/2006/relationships/tags" Target="../tags/tag215.xml" /><Relationship Id="rId2" Type="http://schemas.openxmlformats.org/officeDocument/2006/relationships/notesSlide" Target="../notesSlides/notesSlide4.xml" /><Relationship Id="rId3" Type="http://schemas.openxmlformats.org/officeDocument/2006/relationships/image" Target="../media/image20.png" /><Relationship Id="rId4" Type="http://schemas.openxmlformats.org/officeDocument/2006/relationships/tags" Target="../tags/tag209.xml" /><Relationship Id="rId5" Type="http://schemas.openxmlformats.org/officeDocument/2006/relationships/tags" Target="../tags/tag210.xml" /><Relationship Id="rId6" Type="http://schemas.openxmlformats.org/officeDocument/2006/relationships/image" Target="../media/image21.png" /><Relationship Id="rId7" Type="http://schemas.openxmlformats.org/officeDocument/2006/relationships/tags" Target="../tags/tag211.xml" /><Relationship Id="rId8" Type="http://schemas.openxmlformats.org/officeDocument/2006/relationships/image" Target="../media/image22.png" /><Relationship Id="rId9" Type="http://schemas.openxmlformats.org/officeDocument/2006/relationships/tags" Target="../tags/tag21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0.xml" /><Relationship Id="rId11" Type="http://schemas.openxmlformats.org/officeDocument/2006/relationships/tags" Target="../tags/tag221.xml" /><Relationship Id="rId12" Type="http://schemas.openxmlformats.org/officeDocument/2006/relationships/tags" Target="../tags/tag222.xml" /><Relationship Id="rId13" Type="http://schemas.openxmlformats.org/officeDocument/2006/relationships/tags" Target="../tags/tag223.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24.xml" /><Relationship Id="rId17" Type="http://schemas.openxmlformats.org/officeDocument/2006/relationships/tags" Target="../tags/tag225.xml" /><Relationship Id="rId2" Type="http://schemas.openxmlformats.org/officeDocument/2006/relationships/notesSlide" Target="../notesSlides/notesSlide5.xml" /><Relationship Id="rId3" Type="http://schemas.openxmlformats.org/officeDocument/2006/relationships/image" Target="../media/image20.png" /><Relationship Id="rId4" Type="http://schemas.openxmlformats.org/officeDocument/2006/relationships/tags" Target="../tags/tag216.xml" /><Relationship Id="rId5" Type="http://schemas.openxmlformats.org/officeDocument/2006/relationships/tags" Target="../tags/tag217.xml" /><Relationship Id="rId6" Type="http://schemas.openxmlformats.org/officeDocument/2006/relationships/image" Target="../media/image21.png" /><Relationship Id="rId7" Type="http://schemas.openxmlformats.org/officeDocument/2006/relationships/tags" Target="../tags/tag218.xml" /><Relationship Id="rId8" Type="http://schemas.openxmlformats.org/officeDocument/2006/relationships/image" Target="../media/image22.png" /><Relationship Id="rId9" Type="http://schemas.openxmlformats.org/officeDocument/2006/relationships/tags" Target="../tags/tag2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0.xml" /><Relationship Id="rId11" Type="http://schemas.openxmlformats.org/officeDocument/2006/relationships/tags" Target="../tags/tag231.xml" /><Relationship Id="rId12" Type="http://schemas.openxmlformats.org/officeDocument/2006/relationships/image" Target="../media/image29.png" /><Relationship Id="rId13" Type="http://schemas.openxmlformats.org/officeDocument/2006/relationships/tags" Target="../tags/tag232.xml" /><Relationship Id="rId2" Type="http://schemas.openxmlformats.org/officeDocument/2006/relationships/notesSlide" Target="../notesSlides/notesSlide6.xml" /><Relationship Id="rId3" Type="http://schemas.openxmlformats.org/officeDocument/2006/relationships/image" Target="../media/image20.png" /><Relationship Id="rId4" Type="http://schemas.openxmlformats.org/officeDocument/2006/relationships/tags" Target="../tags/tag226.xml" /><Relationship Id="rId5" Type="http://schemas.openxmlformats.org/officeDocument/2006/relationships/tags" Target="../tags/tag227.xml" /><Relationship Id="rId6" Type="http://schemas.openxmlformats.org/officeDocument/2006/relationships/image" Target="../media/image21.png" /><Relationship Id="rId7" Type="http://schemas.openxmlformats.org/officeDocument/2006/relationships/tags" Target="../tags/tag228.xml" /><Relationship Id="rId8" Type="http://schemas.openxmlformats.org/officeDocument/2006/relationships/image" Target="../media/image22.png" /><Relationship Id="rId9" Type="http://schemas.openxmlformats.org/officeDocument/2006/relationships/tags" Target="../tags/tag22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7.xml" /><Relationship Id="rId11" Type="http://schemas.openxmlformats.org/officeDocument/2006/relationships/tags" Target="../tags/tag238.xml" /><Relationship Id="rId12" Type="http://schemas.openxmlformats.org/officeDocument/2006/relationships/image" Target="../media/image29.png" /><Relationship Id="rId13" Type="http://schemas.openxmlformats.org/officeDocument/2006/relationships/tags" Target="../tags/tag239.xml" /><Relationship Id="rId2" Type="http://schemas.openxmlformats.org/officeDocument/2006/relationships/notesSlide" Target="../notesSlides/notesSlide7.xml" /><Relationship Id="rId3" Type="http://schemas.openxmlformats.org/officeDocument/2006/relationships/image" Target="../media/image20.png" /><Relationship Id="rId4" Type="http://schemas.openxmlformats.org/officeDocument/2006/relationships/tags" Target="../tags/tag233.xml" /><Relationship Id="rId5" Type="http://schemas.openxmlformats.org/officeDocument/2006/relationships/tags" Target="../tags/tag234.xml" /><Relationship Id="rId6" Type="http://schemas.openxmlformats.org/officeDocument/2006/relationships/image" Target="../media/image21.png" /><Relationship Id="rId7" Type="http://schemas.openxmlformats.org/officeDocument/2006/relationships/tags" Target="../tags/tag235.xml" /><Relationship Id="rId8" Type="http://schemas.openxmlformats.org/officeDocument/2006/relationships/image" Target="../media/image22.png" /><Relationship Id="rId9" Type="http://schemas.openxmlformats.org/officeDocument/2006/relationships/tags" Target="../tags/tag23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4.xml" /><Relationship Id="rId11" Type="http://schemas.openxmlformats.org/officeDocument/2006/relationships/tags" Target="../tags/tag245.xml" /><Relationship Id="rId12" Type="http://schemas.openxmlformats.org/officeDocument/2006/relationships/image" Target="../media/image29.png" /><Relationship Id="rId13" Type="http://schemas.openxmlformats.org/officeDocument/2006/relationships/tags" Target="../tags/tag246.xml" /><Relationship Id="rId2" Type="http://schemas.openxmlformats.org/officeDocument/2006/relationships/notesSlide" Target="../notesSlides/notesSlide8.xml" /><Relationship Id="rId3" Type="http://schemas.openxmlformats.org/officeDocument/2006/relationships/image" Target="../media/image20.png" /><Relationship Id="rId4" Type="http://schemas.openxmlformats.org/officeDocument/2006/relationships/tags" Target="../tags/tag240.xml" /><Relationship Id="rId5" Type="http://schemas.openxmlformats.org/officeDocument/2006/relationships/tags" Target="../tags/tag241.xml" /><Relationship Id="rId6" Type="http://schemas.openxmlformats.org/officeDocument/2006/relationships/image" Target="../media/image21.png" /><Relationship Id="rId7" Type="http://schemas.openxmlformats.org/officeDocument/2006/relationships/tags" Target="../tags/tag242.xml" /><Relationship Id="rId8" Type="http://schemas.openxmlformats.org/officeDocument/2006/relationships/image" Target="../media/image22.png" /><Relationship Id="rId9" Type="http://schemas.openxmlformats.org/officeDocument/2006/relationships/tags" Target="../tags/tag24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1.xml" /><Relationship Id="rId11" Type="http://schemas.openxmlformats.org/officeDocument/2006/relationships/tags" Target="../tags/tag252.xml" /><Relationship Id="rId12" Type="http://schemas.openxmlformats.org/officeDocument/2006/relationships/image" Target="../media/image29.png" /><Relationship Id="rId13" Type="http://schemas.openxmlformats.org/officeDocument/2006/relationships/tags" Target="../tags/tag253.xml" /><Relationship Id="rId2" Type="http://schemas.openxmlformats.org/officeDocument/2006/relationships/notesSlide" Target="../notesSlides/notesSlide9.xml" /><Relationship Id="rId3" Type="http://schemas.openxmlformats.org/officeDocument/2006/relationships/image" Target="../media/image20.png" /><Relationship Id="rId4" Type="http://schemas.openxmlformats.org/officeDocument/2006/relationships/tags" Target="../tags/tag247.xml" /><Relationship Id="rId5" Type="http://schemas.openxmlformats.org/officeDocument/2006/relationships/tags" Target="../tags/tag248.xml" /><Relationship Id="rId6" Type="http://schemas.openxmlformats.org/officeDocument/2006/relationships/image" Target="../media/image21.png" /><Relationship Id="rId7" Type="http://schemas.openxmlformats.org/officeDocument/2006/relationships/tags" Target="../tags/tag249.xml" /><Relationship Id="rId8" Type="http://schemas.openxmlformats.org/officeDocument/2006/relationships/image" Target="../media/image22.png" /><Relationship Id="rId9" Type="http://schemas.openxmlformats.org/officeDocument/2006/relationships/tags" Target="../tags/tag25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8.xml" /><Relationship Id="rId11" Type="http://schemas.openxmlformats.org/officeDocument/2006/relationships/tags" Target="../tags/tag259.xml" /><Relationship Id="rId12" Type="http://schemas.openxmlformats.org/officeDocument/2006/relationships/image" Target="../media/image29.png" /><Relationship Id="rId13" Type="http://schemas.openxmlformats.org/officeDocument/2006/relationships/tags" Target="../tags/tag260.xml" /><Relationship Id="rId2" Type="http://schemas.openxmlformats.org/officeDocument/2006/relationships/notesSlide" Target="../notesSlides/notesSlide10.xml" /><Relationship Id="rId3" Type="http://schemas.openxmlformats.org/officeDocument/2006/relationships/image" Target="../media/image20.png" /><Relationship Id="rId4" Type="http://schemas.openxmlformats.org/officeDocument/2006/relationships/tags" Target="../tags/tag254.xml" /><Relationship Id="rId5" Type="http://schemas.openxmlformats.org/officeDocument/2006/relationships/tags" Target="../tags/tag255.xml" /><Relationship Id="rId6" Type="http://schemas.openxmlformats.org/officeDocument/2006/relationships/image" Target="../media/image21.png" /><Relationship Id="rId7" Type="http://schemas.openxmlformats.org/officeDocument/2006/relationships/tags" Target="../tags/tag256.xml" /><Relationship Id="rId8" Type="http://schemas.openxmlformats.org/officeDocument/2006/relationships/image" Target="../media/image22.png" /><Relationship Id="rId9" Type="http://schemas.openxmlformats.org/officeDocument/2006/relationships/tags" Target="../tags/tag25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5.xml" /><Relationship Id="rId11" Type="http://schemas.openxmlformats.org/officeDocument/2006/relationships/tags" Target="../tags/tag266.xml" /><Relationship Id="rId12" Type="http://schemas.openxmlformats.org/officeDocument/2006/relationships/tags" Target="../tags/tag267.xml" /><Relationship Id="rId13" Type="http://schemas.openxmlformats.org/officeDocument/2006/relationships/tags" Target="../tags/tag268.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69.xml" /><Relationship Id="rId17" Type="http://schemas.openxmlformats.org/officeDocument/2006/relationships/tags" Target="../tags/tag270.xml" /><Relationship Id="rId2" Type="http://schemas.openxmlformats.org/officeDocument/2006/relationships/notesSlide" Target="../notesSlides/notesSlide11.xml" /><Relationship Id="rId3" Type="http://schemas.openxmlformats.org/officeDocument/2006/relationships/image" Target="../media/image20.png" /><Relationship Id="rId4" Type="http://schemas.openxmlformats.org/officeDocument/2006/relationships/tags" Target="../tags/tag261.xml" /><Relationship Id="rId5" Type="http://schemas.openxmlformats.org/officeDocument/2006/relationships/tags" Target="../tags/tag262.xml" /><Relationship Id="rId6" Type="http://schemas.openxmlformats.org/officeDocument/2006/relationships/image" Target="../media/image21.png" /><Relationship Id="rId7" Type="http://schemas.openxmlformats.org/officeDocument/2006/relationships/tags" Target="../tags/tag263.xml" /><Relationship Id="rId8" Type="http://schemas.openxmlformats.org/officeDocument/2006/relationships/image" Target="../media/image22.png" /><Relationship Id="rId9" Type="http://schemas.openxmlformats.org/officeDocument/2006/relationships/tags" Target="../tags/tag26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5.xml" /><Relationship Id="rId11" Type="http://schemas.openxmlformats.org/officeDocument/2006/relationships/tags" Target="../tags/tag276.xml" /><Relationship Id="rId12" Type="http://schemas.openxmlformats.org/officeDocument/2006/relationships/image" Target="../media/image29.png" /><Relationship Id="rId13" Type="http://schemas.openxmlformats.org/officeDocument/2006/relationships/tags" Target="../tags/tag277.xml" /><Relationship Id="rId2" Type="http://schemas.openxmlformats.org/officeDocument/2006/relationships/notesSlide" Target="../notesSlides/notesSlide12.xml" /><Relationship Id="rId3" Type="http://schemas.openxmlformats.org/officeDocument/2006/relationships/image" Target="../media/image20.png" /><Relationship Id="rId4" Type="http://schemas.openxmlformats.org/officeDocument/2006/relationships/tags" Target="../tags/tag271.xml" /><Relationship Id="rId5" Type="http://schemas.openxmlformats.org/officeDocument/2006/relationships/tags" Target="../tags/tag272.xml" /><Relationship Id="rId6" Type="http://schemas.openxmlformats.org/officeDocument/2006/relationships/image" Target="../media/image21.png" /><Relationship Id="rId7" Type="http://schemas.openxmlformats.org/officeDocument/2006/relationships/tags" Target="../tags/tag273.xml" /><Relationship Id="rId8" Type="http://schemas.openxmlformats.org/officeDocument/2006/relationships/image" Target="../media/image22.png" /><Relationship Id="rId9" Type="http://schemas.openxmlformats.org/officeDocument/2006/relationships/tags" Target="../tags/tag27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2.xml" /><Relationship Id="rId11" Type="http://schemas.openxmlformats.org/officeDocument/2006/relationships/tags" Target="../tags/tag283.xml" /><Relationship Id="rId12" Type="http://schemas.openxmlformats.org/officeDocument/2006/relationships/tags" Target="../tags/tag284.xml" /><Relationship Id="rId13" Type="http://schemas.openxmlformats.org/officeDocument/2006/relationships/tags" Target="../tags/tag285.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86.xml" /><Relationship Id="rId17" Type="http://schemas.openxmlformats.org/officeDocument/2006/relationships/tags" Target="../tags/tag287.xml" /><Relationship Id="rId2" Type="http://schemas.openxmlformats.org/officeDocument/2006/relationships/notesSlide" Target="../notesSlides/notesSlide13.xml" /><Relationship Id="rId3" Type="http://schemas.openxmlformats.org/officeDocument/2006/relationships/image" Target="../media/image20.png" /><Relationship Id="rId4" Type="http://schemas.openxmlformats.org/officeDocument/2006/relationships/tags" Target="../tags/tag278.xml" /><Relationship Id="rId5" Type="http://schemas.openxmlformats.org/officeDocument/2006/relationships/tags" Target="../tags/tag279.xml" /><Relationship Id="rId6" Type="http://schemas.openxmlformats.org/officeDocument/2006/relationships/image" Target="../media/image21.png" /><Relationship Id="rId7" Type="http://schemas.openxmlformats.org/officeDocument/2006/relationships/tags" Target="../tags/tag280.xml" /><Relationship Id="rId8" Type="http://schemas.openxmlformats.org/officeDocument/2006/relationships/image" Target="../media/image22.png" /><Relationship Id="rId9" Type="http://schemas.openxmlformats.org/officeDocument/2006/relationships/tags" Target="../tags/tag28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2.xml" /><Relationship Id="rId11" Type="http://schemas.openxmlformats.org/officeDocument/2006/relationships/tags" Target="../tags/tag293.xml" /><Relationship Id="rId12" Type="http://schemas.openxmlformats.org/officeDocument/2006/relationships/image" Target="../media/image29.png" /><Relationship Id="rId13" Type="http://schemas.openxmlformats.org/officeDocument/2006/relationships/tags" Target="../tags/tag294.xml" /><Relationship Id="rId2" Type="http://schemas.openxmlformats.org/officeDocument/2006/relationships/notesSlide" Target="../notesSlides/notesSlide14.xml" /><Relationship Id="rId3" Type="http://schemas.openxmlformats.org/officeDocument/2006/relationships/image" Target="../media/image20.png" /><Relationship Id="rId4" Type="http://schemas.openxmlformats.org/officeDocument/2006/relationships/tags" Target="../tags/tag288.xml" /><Relationship Id="rId5" Type="http://schemas.openxmlformats.org/officeDocument/2006/relationships/tags" Target="../tags/tag289.xml" /><Relationship Id="rId6" Type="http://schemas.openxmlformats.org/officeDocument/2006/relationships/image" Target="../media/image21.png" /><Relationship Id="rId7" Type="http://schemas.openxmlformats.org/officeDocument/2006/relationships/tags" Target="../tags/tag290.xml" /><Relationship Id="rId8" Type="http://schemas.openxmlformats.org/officeDocument/2006/relationships/image" Target="../media/image22.png" /><Relationship Id="rId9" Type="http://schemas.openxmlformats.org/officeDocument/2006/relationships/tags" Target="../tags/tag29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9.xml" /><Relationship Id="rId11" Type="http://schemas.openxmlformats.org/officeDocument/2006/relationships/tags" Target="../tags/tag300.xml" /><Relationship Id="rId12" Type="http://schemas.openxmlformats.org/officeDocument/2006/relationships/image" Target="../media/image29.png" /><Relationship Id="rId13" Type="http://schemas.openxmlformats.org/officeDocument/2006/relationships/tags" Target="../tags/tag301.xml" /><Relationship Id="rId2" Type="http://schemas.openxmlformats.org/officeDocument/2006/relationships/notesSlide" Target="../notesSlides/notesSlide15.xml" /><Relationship Id="rId3" Type="http://schemas.openxmlformats.org/officeDocument/2006/relationships/image" Target="../media/image20.png" /><Relationship Id="rId4" Type="http://schemas.openxmlformats.org/officeDocument/2006/relationships/tags" Target="../tags/tag295.xml" /><Relationship Id="rId5" Type="http://schemas.openxmlformats.org/officeDocument/2006/relationships/tags" Target="../tags/tag296.xml" /><Relationship Id="rId6" Type="http://schemas.openxmlformats.org/officeDocument/2006/relationships/image" Target="../media/image21.png" /><Relationship Id="rId7" Type="http://schemas.openxmlformats.org/officeDocument/2006/relationships/tags" Target="../tags/tag297.xml" /><Relationship Id="rId8" Type="http://schemas.openxmlformats.org/officeDocument/2006/relationships/image" Target="../media/image22.png" /><Relationship Id="rId9" Type="http://schemas.openxmlformats.org/officeDocument/2006/relationships/tags" Target="../tags/tag29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6.xml" /><Relationship Id="rId11" Type="http://schemas.openxmlformats.org/officeDocument/2006/relationships/tags" Target="../tags/tag307.xml" /><Relationship Id="rId12" Type="http://schemas.openxmlformats.org/officeDocument/2006/relationships/image" Target="../media/image29.png" /><Relationship Id="rId13" Type="http://schemas.openxmlformats.org/officeDocument/2006/relationships/tags" Target="../tags/tag308.xml" /><Relationship Id="rId2" Type="http://schemas.openxmlformats.org/officeDocument/2006/relationships/notesSlide" Target="../notesSlides/notesSlide16.xml" /><Relationship Id="rId3" Type="http://schemas.openxmlformats.org/officeDocument/2006/relationships/image" Target="../media/image20.png" /><Relationship Id="rId4" Type="http://schemas.openxmlformats.org/officeDocument/2006/relationships/tags" Target="../tags/tag302.xml" /><Relationship Id="rId5" Type="http://schemas.openxmlformats.org/officeDocument/2006/relationships/tags" Target="../tags/tag303.xml" /><Relationship Id="rId6" Type="http://schemas.openxmlformats.org/officeDocument/2006/relationships/image" Target="../media/image21.png" /><Relationship Id="rId7" Type="http://schemas.openxmlformats.org/officeDocument/2006/relationships/tags" Target="../tags/tag304.xml" /><Relationship Id="rId8" Type="http://schemas.openxmlformats.org/officeDocument/2006/relationships/image" Target="../media/image22.png" /><Relationship Id="rId9" Type="http://schemas.openxmlformats.org/officeDocument/2006/relationships/tags" Target="../tags/tag30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3.xml" /><Relationship Id="rId11" Type="http://schemas.openxmlformats.org/officeDocument/2006/relationships/tags" Target="../tags/tag314.xml" /><Relationship Id="rId12" Type="http://schemas.openxmlformats.org/officeDocument/2006/relationships/image" Target="../media/image29.png" /><Relationship Id="rId13" Type="http://schemas.openxmlformats.org/officeDocument/2006/relationships/tags" Target="../tags/tag315.xml" /><Relationship Id="rId2" Type="http://schemas.openxmlformats.org/officeDocument/2006/relationships/notesSlide" Target="../notesSlides/notesSlide17.xml" /><Relationship Id="rId3" Type="http://schemas.openxmlformats.org/officeDocument/2006/relationships/image" Target="../media/image20.png" /><Relationship Id="rId4" Type="http://schemas.openxmlformats.org/officeDocument/2006/relationships/tags" Target="../tags/tag309.xml" /><Relationship Id="rId5" Type="http://schemas.openxmlformats.org/officeDocument/2006/relationships/tags" Target="../tags/tag310.xml" /><Relationship Id="rId6" Type="http://schemas.openxmlformats.org/officeDocument/2006/relationships/image" Target="../media/image21.png" /><Relationship Id="rId7" Type="http://schemas.openxmlformats.org/officeDocument/2006/relationships/tags" Target="../tags/tag311.xml" /><Relationship Id="rId8" Type="http://schemas.openxmlformats.org/officeDocument/2006/relationships/image" Target="../media/image22.png" /><Relationship Id="rId9" Type="http://schemas.openxmlformats.org/officeDocument/2006/relationships/tags" Target="../tags/tag31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0.xml" /><Relationship Id="rId11" Type="http://schemas.openxmlformats.org/officeDocument/2006/relationships/tags" Target="../tags/tag321.xml" /><Relationship Id="rId12" Type="http://schemas.openxmlformats.org/officeDocument/2006/relationships/image" Target="../media/image29.png" /><Relationship Id="rId13" Type="http://schemas.openxmlformats.org/officeDocument/2006/relationships/tags" Target="../tags/tag322.xml" /><Relationship Id="rId2" Type="http://schemas.openxmlformats.org/officeDocument/2006/relationships/notesSlide" Target="../notesSlides/notesSlide18.xml" /><Relationship Id="rId3" Type="http://schemas.openxmlformats.org/officeDocument/2006/relationships/image" Target="../media/image20.png" /><Relationship Id="rId4" Type="http://schemas.openxmlformats.org/officeDocument/2006/relationships/tags" Target="../tags/tag316.xml" /><Relationship Id="rId5" Type="http://schemas.openxmlformats.org/officeDocument/2006/relationships/tags" Target="../tags/tag317.xml" /><Relationship Id="rId6" Type="http://schemas.openxmlformats.org/officeDocument/2006/relationships/image" Target="../media/image21.png" /><Relationship Id="rId7" Type="http://schemas.openxmlformats.org/officeDocument/2006/relationships/tags" Target="../tags/tag318.xml" /><Relationship Id="rId8" Type="http://schemas.openxmlformats.org/officeDocument/2006/relationships/image" Target="../media/image22.png" /><Relationship Id="rId9" Type="http://schemas.openxmlformats.org/officeDocument/2006/relationships/tags" Target="../tags/tag319.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7.xml" /><Relationship Id="rId11" Type="http://schemas.openxmlformats.org/officeDocument/2006/relationships/tags" Target="../tags/tag328.xml" /><Relationship Id="rId12" Type="http://schemas.openxmlformats.org/officeDocument/2006/relationships/image" Target="../media/image29.png" /><Relationship Id="rId13" Type="http://schemas.openxmlformats.org/officeDocument/2006/relationships/tags" Target="../tags/tag329.xml" /><Relationship Id="rId2" Type="http://schemas.openxmlformats.org/officeDocument/2006/relationships/notesSlide" Target="../notesSlides/notesSlide19.xml" /><Relationship Id="rId3" Type="http://schemas.openxmlformats.org/officeDocument/2006/relationships/image" Target="../media/image20.png" /><Relationship Id="rId4" Type="http://schemas.openxmlformats.org/officeDocument/2006/relationships/tags" Target="../tags/tag323.xml" /><Relationship Id="rId5" Type="http://schemas.openxmlformats.org/officeDocument/2006/relationships/tags" Target="../tags/tag324.xml" /><Relationship Id="rId6" Type="http://schemas.openxmlformats.org/officeDocument/2006/relationships/image" Target="../media/image21.png" /><Relationship Id="rId7" Type="http://schemas.openxmlformats.org/officeDocument/2006/relationships/tags" Target="../tags/tag325.xml" /><Relationship Id="rId8" Type="http://schemas.openxmlformats.org/officeDocument/2006/relationships/image" Target="../media/image22.png" /><Relationship Id="rId9" Type="http://schemas.openxmlformats.org/officeDocument/2006/relationships/tags" Target="../tags/tag326.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4.xml" /><Relationship Id="rId11" Type="http://schemas.openxmlformats.org/officeDocument/2006/relationships/tags" Target="../tags/tag335.xml" /><Relationship Id="rId12" Type="http://schemas.openxmlformats.org/officeDocument/2006/relationships/tags" Target="../tags/tag336.xml" /><Relationship Id="rId13" Type="http://schemas.openxmlformats.org/officeDocument/2006/relationships/tags" Target="../tags/tag337.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38.xml" /><Relationship Id="rId17" Type="http://schemas.openxmlformats.org/officeDocument/2006/relationships/tags" Target="../tags/tag339.xml" /><Relationship Id="rId2" Type="http://schemas.openxmlformats.org/officeDocument/2006/relationships/notesSlide" Target="../notesSlides/notesSlide20.xml" /><Relationship Id="rId3" Type="http://schemas.openxmlformats.org/officeDocument/2006/relationships/image" Target="../media/image20.png" /><Relationship Id="rId4" Type="http://schemas.openxmlformats.org/officeDocument/2006/relationships/tags" Target="../tags/tag330.xml" /><Relationship Id="rId5" Type="http://schemas.openxmlformats.org/officeDocument/2006/relationships/tags" Target="../tags/tag331.xml" /><Relationship Id="rId6" Type="http://schemas.openxmlformats.org/officeDocument/2006/relationships/image" Target="../media/image21.png" /><Relationship Id="rId7" Type="http://schemas.openxmlformats.org/officeDocument/2006/relationships/tags" Target="../tags/tag332.xml" /><Relationship Id="rId8" Type="http://schemas.openxmlformats.org/officeDocument/2006/relationships/image" Target="../media/image22.png" /><Relationship Id="rId9" Type="http://schemas.openxmlformats.org/officeDocument/2006/relationships/tags" Target="../tags/tag33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4.xml" /><Relationship Id="rId11" Type="http://schemas.openxmlformats.org/officeDocument/2006/relationships/tags" Target="../tags/tag345.xml" /><Relationship Id="rId12" Type="http://schemas.openxmlformats.org/officeDocument/2006/relationships/tags" Target="../tags/tag346.xml" /><Relationship Id="rId13" Type="http://schemas.openxmlformats.org/officeDocument/2006/relationships/tags" Target="../tags/tag347.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48.xml" /><Relationship Id="rId17" Type="http://schemas.openxmlformats.org/officeDocument/2006/relationships/tags" Target="../tags/tag349.xml" /><Relationship Id="rId2" Type="http://schemas.openxmlformats.org/officeDocument/2006/relationships/notesSlide" Target="../notesSlides/notesSlide21.xml" /><Relationship Id="rId3" Type="http://schemas.openxmlformats.org/officeDocument/2006/relationships/image" Target="../media/image20.png" /><Relationship Id="rId4" Type="http://schemas.openxmlformats.org/officeDocument/2006/relationships/tags" Target="../tags/tag340.xml" /><Relationship Id="rId5" Type="http://schemas.openxmlformats.org/officeDocument/2006/relationships/tags" Target="../tags/tag341.xml" /><Relationship Id="rId6" Type="http://schemas.openxmlformats.org/officeDocument/2006/relationships/image" Target="../media/image21.png" /><Relationship Id="rId7" Type="http://schemas.openxmlformats.org/officeDocument/2006/relationships/tags" Target="../tags/tag342.xml" /><Relationship Id="rId8" Type="http://schemas.openxmlformats.org/officeDocument/2006/relationships/image" Target="../media/image22.png" /><Relationship Id="rId9" Type="http://schemas.openxmlformats.org/officeDocument/2006/relationships/tags" Target="../tags/tag34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54.xml" /><Relationship Id="rId11" Type="http://schemas.openxmlformats.org/officeDocument/2006/relationships/tags" Target="../tags/tag355.xml" /><Relationship Id="rId12" Type="http://schemas.openxmlformats.org/officeDocument/2006/relationships/image" Target="../media/image29.png" /><Relationship Id="rId13" Type="http://schemas.openxmlformats.org/officeDocument/2006/relationships/tags" Target="../tags/tag356.xml" /><Relationship Id="rId2" Type="http://schemas.openxmlformats.org/officeDocument/2006/relationships/notesSlide" Target="../notesSlides/notesSlide22.xml" /><Relationship Id="rId3" Type="http://schemas.openxmlformats.org/officeDocument/2006/relationships/image" Target="../media/image20.png" /><Relationship Id="rId4" Type="http://schemas.openxmlformats.org/officeDocument/2006/relationships/tags" Target="../tags/tag350.xml" /><Relationship Id="rId5" Type="http://schemas.openxmlformats.org/officeDocument/2006/relationships/tags" Target="../tags/tag351.xml" /><Relationship Id="rId6" Type="http://schemas.openxmlformats.org/officeDocument/2006/relationships/image" Target="../media/image21.png" /><Relationship Id="rId7" Type="http://schemas.openxmlformats.org/officeDocument/2006/relationships/tags" Target="../tags/tag352.xml" /><Relationship Id="rId8" Type="http://schemas.openxmlformats.org/officeDocument/2006/relationships/image" Target="../media/image22.png" /><Relationship Id="rId9" Type="http://schemas.openxmlformats.org/officeDocument/2006/relationships/tags" Target="../tags/tag35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61.xml" /><Relationship Id="rId11" Type="http://schemas.openxmlformats.org/officeDocument/2006/relationships/tags" Target="../tags/tag362.xml" /><Relationship Id="rId12" Type="http://schemas.openxmlformats.org/officeDocument/2006/relationships/tags" Target="../tags/tag363.xml" /><Relationship Id="rId13" Type="http://schemas.openxmlformats.org/officeDocument/2006/relationships/tags" Target="../tags/tag364.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65.xml" /><Relationship Id="rId17" Type="http://schemas.openxmlformats.org/officeDocument/2006/relationships/tags" Target="../tags/tag366.xml" /><Relationship Id="rId2" Type="http://schemas.openxmlformats.org/officeDocument/2006/relationships/notesSlide" Target="../notesSlides/notesSlide23.xml" /><Relationship Id="rId3" Type="http://schemas.openxmlformats.org/officeDocument/2006/relationships/image" Target="../media/image20.png" /><Relationship Id="rId4" Type="http://schemas.openxmlformats.org/officeDocument/2006/relationships/tags" Target="../tags/tag357.xml" /><Relationship Id="rId5" Type="http://schemas.openxmlformats.org/officeDocument/2006/relationships/tags" Target="../tags/tag358.xml" /><Relationship Id="rId6" Type="http://schemas.openxmlformats.org/officeDocument/2006/relationships/image" Target="../media/image21.png" /><Relationship Id="rId7" Type="http://schemas.openxmlformats.org/officeDocument/2006/relationships/tags" Target="../tags/tag359.xml" /><Relationship Id="rId8" Type="http://schemas.openxmlformats.org/officeDocument/2006/relationships/image" Target="../media/image22.png" /><Relationship Id="rId9" Type="http://schemas.openxmlformats.org/officeDocument/2006/relationships/tags" Target="../tags/tag360.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71.xml" /><Relationship Id="rId11" Type="http://schemas.openxmlformats.org/officeDocument/2006/relationships/tags" Target="../tags/tag372.xml" /><Relationship Id="rId12" Type="http://schemas.openxmlformats.org/officeDocument/2006/relationships/image" Target="../media/image29.png" /><Relationship Id="rId13" Type="http://schemas.openxmlformats.org/officeDocument/2006/relationships/tags" Target="../tags/tag373.xml" /><Relationship Id="rId2" Type="http://schemas.openxmlformats.org/officeDocument/2006/relationships/notesSlide" Target="../notesSlides/notesSlide24.xml" /><Relationship Id="rId3" Type="http://schemas.openxmlformats.org/officeDocument/2006/relationships/image" Target="../media/image20.png" /><Relationship Id="rId4" Type="http://schemas.openxmlformats.org/officeDocument/2006/relationships/tags" Target="../tags/tag367.xml" /><Relationship Id="rId5" Type="http://schemas.openxmlformats.org/officeDocument/2006/relationships/tags" Target="../tags/tag368.xml" /><Relationship Id="rId6" Type="http://schemas.openxmlformats.org/officeDocument/2006/relationships/image" Target="../media/image21.png" /><Relationship Id="rId7" Type="http://schemas.openxmlformats.org/officeDocument/2006/relationships/tags" Target="../tags/tag369.xml" /><Relationship Id="rId8" Type="http://schemas.openxmlformats.org/officeDocument/2006/relationships/image" Target="../media/image22.png" /><Relationship Id="rId9" Type="http://schemas.openxmlformats.org/officeDocument/2006/relationships/tags" Target="../tags/tag370.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8135135100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ctrTitle"/>
            <p:custDataLst>
              <p:tags r:id="rId3"/>
            </p:custDataLst>
          </p:nvPr>
        </p:nvSpPr>
        <p:spPr>
          <a:xfrm>
            <a:off x="821690" y="1758950"/>
            <a:ext cx="9584690" cy="1090930"/>
          </a:xfrm>
        </p:spPr>
        <p:txBody>
          <a:bodyPr/>
          <a:lstStyle/>
          <a:p>
            <a:r>
              <a:rPr lang="zh-CN" altLang="en-US" sz="4800">
                <a:solidFill>
                  <a:schemeClr val="accent1"/>
                </a:solidFill>
                <a:latin typeface="仿宋" panose="02010609060101010101" charset="-122"/>
                <a:ea typeface="微软雅黑"/>
              </a:rPr>
              <a:t>UI设计中界面原型作用的研究</a:t>
            </a:r>
            <a:endParaRPr lang="zh-CN" altLang="en-US" sz="4800">
              <a:solidFill>
                <a:schemeClr val="accent1"/>
              </a:solidFill>
              <a:latin typeface="仿宋" panose="02010609060101010101" charset="-122"/>
              <a:ea typeface="微软雅黑"/>
            </a:endParaRPr>
          </a:p>
        </p:txBody>
      </p:sp>
      <p:sp>
        <p:nvSpPr>
          <p:cNvPr id="6" name="副标题 5"/>
          <p:cNvSpPr>
            <a:spLocks noGrp="1"/>
          </p:cNvSpPr>
          <p:nvPr>
            <p:ph type="subTitle" idx="1"/>
            <p:custDataLst>
              <p:tags r:id="rId4"/>
            </p:custDataLst>
          </p:nvPr>
        </p:nvSpPr>
        <p:spPr>
          <a:xfrm>
            <a:off x="2703243" y="3271167"/>
            <a:ext cx="5821200" cy="414000"/>
          </a:xfrm>
        </p:spPr>
        <p:txBody>
          <a:bodyPr>
            <a:noAutofit/>
          </a:bodyPr>
          <a:lstStyle/>
          <a:p>
            <a:r>
              <a:rPr lang="zh-CN" altLang="zh-CN" sz="2400">
                <a:solidFill>
                  <a:schemeClr val="tx1"/>
                </a:solidFill>
                <a:latin typeface="仿宋" panose="02010609060101010101" charset="-122"/>
              </a:rPr>
              <a:t> </a:t>
            </a:r>
            <a:endParaRPr lang="zh-CN" altLang="zh-CN" sz="2400">
              <a:solidFill>
                <a:schemeClr val="tx1"/>
              </a:solidFill>
              <a:latin typeface="仿宋" panose="02010609060101010101" charset="-122"/>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156370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0" name="椭圆 29"/>
          <p:cNvSpPr/>
          <p:nvPr>
            <p:custDataLst>
              <p:tags r:id="rId4"/>
            </p:custDataLst>
          </p:nvPr>
        </p:nvSpPr>
        <p:spPr>
          <a:xfrm>
            <a:off x="1410270" y="148717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9" name="椭圆 8"/>
          <p:cNvSpPr/>
          <p:nvPr>
            <p:custDataLst>
              <p:tags r:id="rId5"/>
            </p:custDataLst>
          </p:nvPr>
        </p:nvSpPr>
        <p:spPr>
          <a:xfrm>
            <a:off x="1493429" y="157213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3" name="文本框 32"/>
          <p:cNvSpPr txBox="1"/>
          <p:nvPr>
            <p:custDataLst>
              <p:tags r:id="rId6"/>
            </p:custDataLst>
          </p:nvPr>
        </p:nvSpPr>
        <p:spPr>
          <a:xfrm>
            <a:off x="1410335" y="1818005"/>
            <a:ext cx="1128395"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一、引言</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8"/>
            </p:custDataLst>
          </p:nvPr>
        </p:nvSpPr>
        <p:spPr>
          <a:xfrm>
            <a:off x="1718197" y="316359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6" name="椭圆 35"/>
          <p:cNvSpPr/>
          <p:nvPr>
            <p:custDataLst>
              <p:tags r:id="rId9"/>
            </p:custDataLst>
          </p:nvPr>
        </p:nvSpPr>
        <p:spPr>
          <a:xfrm>
            <a:off x="1409668" y="308706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椭圆 9"/>
          <p:cNvSpPr/>
          <p:nvPr>
            <p:custDataLst>
              <p:tags r:id="rId10"/>
            </p:custDataLst>
          </p:nvPr>
        </p:nvSpPr>
        <p:spPr>
          <a:xfrm>
            <a:off x="1492826" y="317203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9" name="文本框 58"/>
          <p:cNvSpPr txBox="1"/>
          <p:nvPr>
            <p:custDataLst>
              <p:tags r:id="rId11"/>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三、结论</a:t>
            </a:r>
            <a:endParaRPr lang="zh-CN" altLang="en-US" sz="2000" spc="300">
              <a:solidFill>
                <a:srgbClr val="FFFFFF"/>
              </a:solidFill>
              <a:uFillTx/>
              <a:latin typeface="仿宋" panose="02010609060101010101" charset="-122"/>
              <a:ea typeface="微软雅黑"/>
            </a:endParaRPr>
          </a:p>
        </p:txBody>
      </p:sp>
      <p:sp>
        <p:nvSpPr>
          <p:cNvPr id="60" name="圆角矩形 59"/>
          <p:cNvSpPr/>
          <p:nvPr>
            <p:custDataLst>
              <p:tags r:id="rId12"/>
            </p:custDataLst>
          </p:nvPr>
        </p:nvSpPr>
        <p:spPr>
          <a:xfrm>
            <a:off x="1717595" y="4820134"/>
            <a:ext cx="3755384" cy="1070212"/>
          </a:xfrm>
          <a:prstGeom prst="roundRect">
            <a:avLst>
              <a:gd name="adj" fmla="val 50000"/>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1" name="椭圆 60"/>
          <p:cNvSpPr/>
          <p:nvPr>
            <p:custDataLst>
              <p:tags r:id="rId13"/>
            </p:custDataLst>
          </p:nvPr>
        </p:nvSpPr>
        <p:spPr>
          <a:xfrm>
            <a:off x="1409065" y="4743604"/>
            <a:ext cx="1213630" cy="1213630"/>
          </a:xfrm>
          <a:prstGeom prst="ellipse">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2" name="椭圆 61"/>
          <p:cNvSpPr/>
          <p:nvPr>
            <p:custDataLst>
              <p:tags r:id="rId14"/>
            </p:custDataLst>
          </p:nvPr>
        </p:nvSpPr>
        <p:spPr>
          <a:xfrm>
            <a:off x="1492223" y="4828570"/>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7" name="文本框 66"/>
          <p:cNvSpPr txBox="1"/>
          <p:nvPr>
            <p:custDataLst>
              <p:tags r:id="rId15"/>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6"/>
            </p:custDataLst>
          </p:nvPr>
        </p:nvSpPr>
        <p:spPr>
          <a:xfrm>
            <a:off x="6911981" y="157213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0" name="椭圆 69"/>
          <p:cNvSpPr/>
          <p:nvPr>
            <p:custDataLst>
              <p:tags r:id="rId17"/>
            </p:custDataLst>
          </p:nvPr>
        </p:nvSpPr>
        <p:spPr>
          <a:xfrm>
            <a:off x="6603451" y="149560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1" name="椭圆 70"/>
          <p:cNvSpPr/>
          <p:nvPr>
            <p:custDataLst>
              <p:tags r:id="rId18"/>
            </p:custDataLst>
          </p:nvPr>
        </p:nvSpPr>
        <p:spPr>
          <a:xfrm>
            <a:off x="6686609" y="158057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5" name="文本框 74"/>
          <p:cNvSpPr txBox="1"/>
          <p:nvPr>
            <p:custDataLst>
              <p:tags r:id="rId19"/>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二、界面原型的作用</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20"/>
            </p:custDataLst>
          </p:nvPr>
        </p:nvSpPr>
        <p:spPr>
          <a:xfrm>
            <a:off x="6911378" y="317203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7" name="椭圆 76"/>
          <p:cNvSpPr/>
          <p:nvPr>
            <p:custDataLst>
              <p:tags r:id="rId21"/>
            </p:custDataLst>
          </p:nvPr>
        </p:nvSpPr>
        <p:spPr>
          <a:xfrm>
            <a:off x="6602848" y="309550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8" name="椭圆 77"/>
          <p:cNvSpPr/>
          <p:nvPr>
            <p:custDataLst>
              <p:tags r:id="rId22"/>
            </p:custDataLst>
          </p:nvPr>
        </p:nvSpPr>
        <p:spPr>
          <a:xfrm>
            <a:off x="6686007" y="318046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2" name="文本框 81"/>
          <p:cNvSpPr txBox="1"/>
          <p:nvPr>
            <p:custDataLst>
              <p:tags r:id="rId23"/>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四、建议和展望</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4"/>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5"/>
            </p:custDataLst>
          </p:nvPr>
        </p:nvSpPr>
        <p:spPr>
          <a:xfrm>
            <a:off x="1410970"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26"/>
            </p:custDataLst>
          </p:nvPr>
        </p:nvSpPr>
        <p:spPr>
          <a:xfrm>
            <a:off x="1409700" y="5078095"/>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rPr>
              <a:t>05</a:t>
            </a:r>
            <a:endPar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27"/>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28"/>
            </p:custDataLst>
          </p:nvPr>
        </p:nvSpPr>
        <p:spPr>
          <a:xfrm>
            <a:off x="6603365" y="341820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29"/>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一、引言</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一、引言</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随着数字时代的来临，用户体验设计（User Experience Design，简称UX/UED）已经成为产品开发过程中的重要环节。在用户体验设计中，界面原型（Prototype）是一个关键的工具。它为设计师和开发团队提供了一个实际且直观的方式，以预见并评估用户与产品交互的方式。这篇文章将探讨界面原型在UI设计中的作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二、界面原型的作用</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二、界面原型的作用</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1、提前预见和解决潜在问题：通过创建界面原型，设计师可以在实际开发之前预见并解决可能出现的交互问题。这允许设计师在产品开发过程的早期阶段就进行必要的调整，从而提高产品的质量和用户体验。</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二、界面原型的作用</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沟通和协作：界面原型为设计师、开发者和客户提供了一个共同的语言和理解的平台。设计师可以通过界面原型向开发者和客户解释他的设计思路和预期的用户体验。这有助于在团队中建立共识，减少误解和沟通成本。</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二、界面原型的作用</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测试和评估：界面原型可以用来进行用户测试，观察用户如何与产品进行交互。这为设计师提供了宝贵的信息，以优化设计以满足用户的需要。此外，界面原型也可以用来评估设计的可行性和可访问性，确保产品满足所有用户的需求。</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二、界面原型的作用</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4、提升开发效率：界面原型可以帮助开发团队更好地理解设计师的意图和预期的用户体验。这使得开发团队能够更快地构建产品，同时减少错误和返工。</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二、界面原型的作用</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5、传达设计理念：界面原型不仅仅是一个实用的工具，它也是设计师设计理念的体现。通过界面原型，设计师可以向客户、团队成员以及其他利益相关者展示他的设计理念和预期的用户体验。这有助于建立共识，并推动项目朝着预期的方向发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三、结论</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三、结论</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界面原型在UI设计中扮演着至关重要的角色。它不仅可以帮助设计师预见和解决潜在的问题，还可以促进团队之间的沟通和协作，提高开发的效率。此外，通过测试和评估界面原型，设计师可以优化设计以满足用户的需求，确保产品的质量和用户体验。最后，界面原型也是设计师传达设计理念的重要工具。</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四、建议和展望</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四、建议和展望</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对于设计师来说，创建一个有效的界面原型需要良好的沟通技巧、设计理解和创新思维。为了进一步提高界面原型的实用性和效果，以下是一些建议：</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四、建议和展望</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1、始终以用户为中心：设计师应始终用户的需求和期望。在设计过程中，应积极与用户进行交流，了解他们的痛点和期望，以便将它们融入到设计中。</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四、建议和展望</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2、迭代和优化：一旦完成一个界面原型，就应该对其进行测试和评估。根据用户的反馈和评估结果，不断优化和改进设计。在这个过程中，要保持开放的心态，勇于接受批评和建议。</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四、建议和展望</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3、使用合适的工具：选择合适的工具来创建界面原型可以提高工作效率和质量。例如，可以使用Sketch、Adobe XD、Figma等工具来创建高保真度的界面原型，或者使用InVision、Axure等工具来创建交互式的原型。</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四、建议和展望</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4、培养团队的合作精神：鼓励团队成员分享他们的想法、意见和建议。一个具有合作精神的团队能够提高工作效率，同时也能为设计师提供更多的灵感和资源。</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四、建议和展望</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5、持续学习和创新：随着技术和用户需求的变化，设计师需要不断学习和创新。通过参加培训课程、阅读相关书籍、观看行业会议等途径，设计师可以保持对最新设计趋势的了解，并不断提升自己的设计技能。</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参考内容</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一、UI界面的重要性</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一、UI界面的重要性</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UI界面，即用户界面，是用户与计算机系统或网站进行交互的主要方式。一个好的UI界面可以提高用户的使用体验，增强网站的吸引力，从而提高网站的点击率和留存率。相反，一个差的UI界面会导致用户对网站失去兴趣，甚至会产生反感。因此，在网页设计中，必须重视UI界面的设计。</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二、UI界面的设计原则</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二、UI界面的设计原则</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简洁明了。一个好的UI界面应该是简洁明了、易于理解和操作的。设计时应该避免使用过多的特效和复杂的布局，以免让用户感到迷茫和不易操作。同时，要注重界面的信息架构和层级结构，以便用户能够快速找到所需的信息。</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https://d.book118.com/498135135100006031</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1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11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11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121.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2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29.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3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37.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3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3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4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3.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15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15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15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15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8.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custom20177418_1*a*1"/>
  <p:tag name="KSO_WM_UNIT_INDEX" val="1"/>
  <p:tag name="KSO_WM_UNIT_ISCONTENTSTITLE" val="0"/>
  <p:tag name="KSO_WM_UNIT_ISNUMDGMTITLE" val="0"/>
  <p:tag name="KSO_WM_UNIT_LAYERLEVEL" val="1"/>
  <p:tag name="KSO_WM_UNIT_NOCLEAR" val="0"/>
  <p:tag name="KSO_WM_UNIT_PRESET_TEXT" val="树叶手绘风总结报告"/>
  <p:tag name="KSO_WM_UNIT_TYPE" val="a"/>
  <p:tag name="KSO_WM_UNIT_VALUE" val="10"/>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1"/>
  <p:tag name="KSO_WM_UNIT_DIAGRAM_ISNUMVISUAL" val="0"/>
  <p:tag name="KSO_WM_UNIT_DIAGRAM_ISREFERUNIT" val="0"/>
  <p:tag name="KSO_WM_UNIT_HIGHLIGHT" val="0"/>
  <p:tag name="KSO_WM_UNIT_ID" val="custom20177418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15"/>
  <p:tag name="KSO_WM_UNIT_TEXT_FILL_TYPE" val="1"/>
  <p:tag name="KSO_WM_UNIT_TYPE" val="b"/>
  <p:tag name="KSO_WM_UNIT_VALUE" val="22"/>
</p:tagLst>
</file>

<file path=ppt/tags/tag171.xml><?xml version="1.0" encoding="utf-8"?>
<p:tagLst xmlns:p="http://schemas.openxmlformats.org/presentationml/2006/main">
  <p:tag name="KSO_WM_BEAUTIFY_FLAG" val="#wm#"/>
  <p:tag name="KSO_WM_COMBINE_RELATE_SLIDE_ID" val="background20176890_1"/>
  <p:tag name="KSO_WM_SLIDE_ID" val="custom20177418_1"/>
  <p:tag name="KSO_WM_SLIDE_INDEX" val="1"/>
  <p:tag name="KSO_WM_SLIDE_ITEM_CNT" val="0"/>
  <p:tag name="KSO_WM_SLIDE_LAYOUT" val="a_b"/>
  <p:tag name="KSO_WM_SLIDE_LAYOUT_CNT" val="1_3"/>
  <p:tag name="KSO_WM_SLIDE_SUBTYPE" val="pureTxt"/>
  <p:tag name="KSO_WM_SLIDE_TYPE" val="title"/>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1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1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1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1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1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1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1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1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1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1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1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1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1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1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1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1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1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1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1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1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198.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0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08.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1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1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1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1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1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1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1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1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2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25.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2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2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2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3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3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3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4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4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4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4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4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5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5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5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5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5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5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5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5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6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7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8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9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0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2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3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3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3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3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39.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4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4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4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4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4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4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4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4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49.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5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5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5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5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5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5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6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6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66.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7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7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7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7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7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120">
      <a:dk1>
        <a:srgbClr val="000000"/>
      </a:dk1>
      <a:lt1>
        <a:srgbClr val="FFFFFF"/>
      </a:lt1>
      <a:dk2>
        <a:srgbClr val="ECF4EC"/>
      </a:dk2>
      <a:lt2>
        <a:srgbClr val="FFFFFF"/>
      </a:lt2>
      <a:accent1>
        <a:srgbClr val="238C3B"/>
      </a:accent1>
      <a:accent2>
        <a:srgbClr val="508834"/>
      </a:accent2>
      <a:accent3>
        <a:srgbClr val="63822C"/>
      </a:accent3>
      <a:accent4>
        <a:srgbClr val="727C27"/>
      </a:accent4>
      <a:accent5>
        <a:srgbClr val="7E7427"/>
      </a:accent5>
      <a:accent6>
        <a:srgbClr val="896D2A"/>
      </a:accent6>
      <a:hlink>
        <a:srgbClr val="1371ED"/>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25</Slides>
  <Notes>24</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25</vt:i4>
      </vt:variant>
    </vt:vector>
  </HeadingPairs>
  <TitlesOfParts>
    <vt:vector baseType="lpstr" size="33">
      <vt:lpstr>Arial</vt:lpstr>
      <vt:lpstr>Calibri</vt:lpstr>
      <vt:lpstr>微软雅黑</vt:lpstr>
      <vt:lpstr>汉仪旗黑-85S</vt:lpstr>
      <vt:lpstr>仿宋</vt:lpstr>
      <vt:lpstr>Calibri Light</vt:lpstr>
      <vt:lpstr>思源黑体 CN Bold</vt:lpstr>
      <vt:lpstr>Office Theme</vt:lpstr>
      <vt:lpstr>UI设计中界面原型作用的研究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2024-09-08T14:52:53.858</cp:lastPrinted>
  <dcterms:created xsi:type="dcterms:W3CDTF">2024-09-08T06:52:53Z</dcterms:created>
  <dcterms:modified xsi:type="dcterms:W3CDTF">2024-09-08T06:53:01Z</dcterms:modified>
</cp:coreProperties>
</file>