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01496-E982-4A12-8BD0-69D7FB81A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3420A-A911-4E15-ACDE-9F34FE674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11773-D9AE-4182-9D67-AE5D7E92F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DB3C38-7EAB-4ECA-A69D-9D233D9FD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788295-39C0-45C7-BBEE-E72E29E4D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1A3FC0-19E3-40E5-A173-20BBBF06D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390CA8-02E4-4831-844F-9F85A9492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A98C67-74FC-4C57-9663-5CD0A3CE8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BF4F65-2021-445D-9991-B9A6F71C4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AC29A-3804-4F8A-8AD2-D70D4437E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6BE7E-22A6-421B-B8F5-A0FA44E30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3602704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XX-01-04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设立房产中介信息咨公司可行性研究报告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市场分析与前景展望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公司定位与战略规划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组织架构与人力资源配置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运营管理与风险防范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财务规划与投资回报分析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市场分析与前景展望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现有市场规模及增长趋势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根据最新统计数据，中国房地产市场总规模已达数十万亿元人民币，其中二手房交易占比逐年提升，为房产中介行业提供了广阔的市场空间。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随着城市化进程的加速和居民收入水平的提高，购房需求持续增长，带动房产中介市场的稳步发展。预计未来几年，房产中介市场将保持5%-10%的年复合增长率。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租房者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随着城市流动人口的增加和年轻人租房观念的转变，租房市场需求旺盛，房产中介在租房市场也扮演着重要角色。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房地产开发商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房产中介作为连接开发商和购房者的桥梁，可以为开发商提供市场调研、销售策略制定等服务。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购房者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包括首次购房、改善型购房和投资型购房等不同需求的客户，他们需要通过房产中介获取房源信息、交易流程指导等服务。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竞争对手概况及优劣势比较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目前市场上主要的房产中介品牌包括链家、我爱我家、中原地产等，它们具有品牌知名度高、市场份额大等优势。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优劣势比较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与竞争对手相比，新设立的房产中介信息咨询公司可以通过提供个性化服务、创新营销手段等方式吸引客户，但在品牌知名度、市场份额等方面存在劣势。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随着互联网技术的发展和消费者行为的转变，线上房产中介平台将逐渐成为主流，提供更为便捷、高效的服务体验。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线上化趋势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未来房产中介行业将更加注重专业化和精细化服务，例如提供房屋评估、法律咨询、金融贷款等一站式服务。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随着市场竞争的加剧和客户需求的多样化，房产中介公司将不断拓展业务范围，例如涉足商业地产、海外房产等领域。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未来市场发展趋势预测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公司定位与战略规划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专业化的房产中介信息服务提供商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专注于提供全面、准确、及时的房产信息，以及专业的房产交易咨询和中介服务，成为客户信赖的房产交易伙伴。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核心竞争力构建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通过优质的信息服务、专业的咨询团队、高效的交易流程，打造公司在房产中介行业的核心竞争力，形成品牌效应和客户黏性。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公司定位及核心竞争力打造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在设立初期，以快速打开市场、树立品牌形象为目标，实现一定的市场份额和客户积累。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在短期目标实现的基础上，进一步提升服务质量和专业水平，扩大市场份额，提高客户满意度和忠诚度。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将公司打造成为行业内具有领导地位的房产中介信息服务提供商，实现持续、稳定、健康的发展。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短期、中期、长期发展目标设定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在提供房产交易中介服务的基础上，逐步拓展到房屋租赁、房产评估、房产金融等相关领域，形成多元化的业务结构。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拓展业务范围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根据市场需求和客户特点，设计针对不同客户群体的产品线，包括高端房产、商业地产、普通住宅等，以满足不同客户的需求。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产品线规划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拓展业务范围和产品线规划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406" r="2240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通过优质的服务和产品，塑造公司专业、可信赖的品牌形象，提升品牌知名度和美誉度。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宣传推广策略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综合运用线上线下多种宣传推广手段，如广告投放、社交媒体运营、口碑营销等，提高公司在目标市场的曝光度和影响力。同时，积极参与行业展会、论坛等活动，加强与同行和客户的交流与合作。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品牌建设及宣传推广策略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组织架构与人力资源配置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25622" y="1610913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233524" y="1626467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8430" y="1642250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组织架构设计和部门职责划分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3656692"/>
            <a:ext cx="3286271" cy="490334"/>
            <a:chOff x="1094842" y="3656692"/>
            <a:chExt cx="3286271" cy="490334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3656692"/>
              <a:ext cx="328627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总部组织架构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138418" y="4258816"/>
            <a:ext cx="3286271" cy="1875094"/>
            <a:chOff x="1138418" y="4258816"/>
            <a:chExt cx="3286271" cy="1875094"/>
          </a:xfrm>
        </p:grpSpPr>
        <p:sp>
          <p:nvSpPr>
            <p:cNvPr id="30" name="TextBox 30"/>
            <p:cNvSpPr txBox="1"/>
            <p:nvPr/>
          </p:nvSpPr>
          <p:spPr>
            <a:xfrm>
              <a:off x="1138418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设立总经理办公室、财务部、人力资源部、市场部、运营部、技术部等核心部门，负责公司的整体战略规划、财务管理、人力资源开发、市场拓展、运营管理和技术研发。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4472363" y="3656692"/>
            <a:ext cx="3286271" cy="490334"/>
            <a:chOff x="4472363" y="3656692"/>
            <a:chExt cx="3286271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4472363" y="3656692"/>
              <a:ext cx="328627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分支机构设置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15940" y="4258816"/>
            <a:ext cx="3286271" cy="1875094"/>
            <a:chOff x="4515940" y="4258816"/>
            <a:chExt cx="3286271" cy="1875094"/>
          </a:xfrm>
        </p:grpSpPr>
        <p:sp>
          <p:nvSpPr>
            <p:cNvPr id="34" name="TextBox 34"/>
            <p:cNvSpPr txBox="1"/>
            <p:nvPr/>
          </p:nvSpPr>
          <p:spPr>
            <a:xfrm>
              <a:off x="4515940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根据地域和业务需求，在重点城市设立分支机构，负责区域市场的拓展和客户维护，形成全国性的服务网络。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850924" y="3656692"/>
            <a:ext cx="3264661" cy="490334"/>
            <a:chOff x="7850924" y="3656692"/>
            <a:chExt cx="3264661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850924" y="3656692"/>
              <a:ext cx="326466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部门职责划分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94501" y="4258816"/>
            <a:ext cx="3286271" cy="1875094"/>
            <a:chOff x="7894501" y="4258816"/>
            <a:chExt cx="3286271" cy="1875094"/>
          </a:xfrm>
        </p:grpSpPr>
        <p:sp>
          <p:nvSpPr>
            <p:cNvPr id="38" name="TextBox 38"/>
            <p:cNvSpPr txBox="1"/>
            <p:nvPr/>
          </p:nvSpPr>
          <p:spPr>
            <a:xfrm>
              <a:off x="7894501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明确各部门的职责和权限，建立高效的内部协作机制，确保公司战略目标的顺利实现。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人员选拔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通过多渠道招聘，选拔具有行业经验、专业能力和职业素养的优秀人才，组建高效团队。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制定针对不同岗位的培训计划和课程体系，提升员工的专业技能和综合素质，促进个人与公司共同发展。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关键岗位定义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确定公司关键岗位，如总经理、财务经理、市场经理、运营经理等，明确岗位职责和任职要求。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关键岗位人员选拔及培训计划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绩效考核体系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建立科学的绩效考核体系，设定明确的考核指标和权重，对员工的工作绩效进行客观评价。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根据绩效考核结果，设计合理的薪酬结构、奖金制度和晋升机会，激发员工的工作积极性和创造力。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长期激励措施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推行员工持股计划、利润分享等长期激励措施，将员工个人利益与公司长期发展目标相结合。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绩效考核与激励机制设计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https://d.book118.com/498136027046006025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2024-09-01T22:51:15.628</cp:lastPrinted>
  <dcterms:created xsi:type="dcterms:W3CDTF">2024-09-01T14:51:15Z</dcterms:created>
  <dcterms:modified xsi:type="dcterms:W3CDTF">2024-09-01T14:51:17Z</dcterms:modified>
</cp:coreProperties>
</file>