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145ABD-45E2-4925-A70D-C4E9EAA410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6F6BA9-8F18-403A-9DBA-6203B5FCA3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3381A5-AD99-4CC8-8A4B-991A178C45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992C54-0929-4BA5-8F83-580BF899CD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483674-ABD7-42F9-B9D4-5AD5B04BB8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5B754A-BFE3-43AD-97F6-6B0B6F203E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A453C0-F0C9-422B-A5E2-82F4EFC7BB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442FF0-6F43-4660-89D3-C14ACCE43D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770520-96CA-4984-8069-6079F57F64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60A73F-9EE0-4DDD-B54F-FC90ECBB2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B9925E-984C-42E4-8046-8F85286EEC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3603201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机器学习与人工智能的区别与联系</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2024-01-19</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机器学习原理及应用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人工智能原理及应用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机器学习与人工智能的区别</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机器学习与人工智能的联系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案例分析：机器学习与人工智能在实际问题中的应用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机器学习是人工智能的一个子集，它利用算法和统计模型使计算机系统能够从数据中“学习”并做出决策或预测，而无需进行明确的编程。</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人工智能是一个更广泛的领域，旨在使计算机能够模拟人类的智能，包括学习、推理、理解语言、识别图像、解决问题和做出决策等方面的能力。</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机器学习</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人工智能</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机器学习与人工智能的定义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机器学习的概念起源于20世纪50年代，但直到近年来，随着大数据的兴起和计算能力的提升，机器学习才得到了广泛的应用和发展。目前，机器学习已经在许多领域取得了显著的成果，如自然语言处理、计算机视觉、语音识别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机器学习的发展历程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工智能的历史可以追溯到20世纪50年代，当时科学家们开始研究如何使计算机能够像人类一样思考。经过多年的发展，人工智能已经从简单的专家系统发展到能够处理复杂任务、具有自我学习和进化能力的智能系统。目前，人工智能已经渗透到我们生活的方方面面，包括智能手机、智能家居、自动驾驶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人工智能的发展历程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两者的发展历程及现状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机器学习原理及应用</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757" b="275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监督学习</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监督学习是一种机器学习方法，通过训练数据集中的输入和输出对来学习映射关系，并能够对新的输入数据进行预测。</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监督学习广泛应用于分类和回归问题，如图像识别、语音识别、自然语言处理等。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算法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常见的监督学习算法包括线性回归、逻辑回归、支持向量机（SVM）、决策树和随机森林等。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非监督学习是一种机器学习方法，它通过对无标签数据进行学习，发现数据中的内在结构和模式。</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非监督学习常用于聚类、降维和异常检测等任务，如市场细分、社交网络分析等。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应用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常见的非监督学习算法包括K-均值聚类、层次聚类、主成分分析（PCA）和自编码器等。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算法</a:t>
            </a:r>
          </a:p>
        </p:txBody>
      </p:sp>
      <p:pic>
        <p:nvPicPr>
          <p:cNvPr id="9" name="Picture 9"/>
          <p:cNvPicPr>
            <a:picLocks noChangeAspect="1"/>
          </p:cNvPicPr>
          <p:nvPr/>
        </p:nvPicPr>
        <p:blipFill>
          <a:blip r:embed="rId2"/>
          <a:srcRect l="16675" r="166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非监督学习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强化学习是一种机器学习方法，通过与环境的交互来学习最优决策策略，以实现最大化累积奖励的目标。</a:t>
            </a:r>
          </a:p>
        </p:txBody>
      </p:sp>
      <p:pic>
        <p:nvPicPr>
          <p:cNvPr id="6" name="Picture 6"/>
          <p:cNvPicPr>
            <a:picLocks noChangeAspect="1"/>
          </p:cNvPicPr>
          <p:nvPr/>
        </p:nvPicPr>
        <p:blipFill>
          <a:blip r:embed="rId2"/>
          <a:srcRect l="21417" r="21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强化学习被广泛应用于游戏AI、机器人控制、自动驾驶等领域。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常见的强化学习算法包括Q-学习、策略梯度方法、深度强化学习（如Deep Q-Network, DQN）等。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算法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强化学习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深度学习是一种机器学习方法，通过组合低层特征形成更加抽象的高层表示属性类别或特征，以发现数据的分布式特征表示。</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深度学习在计算机视觉、自然语言处理、语音识别等领域取得了显著成果，并在图像分类、目标检测、机器翻译等任务上实现了超越传统方法的性能。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常见的深度学习算法包括卷积神经网络（CNN）、循环神经网络（RNN）、长短时记忆网络（LSTM）和Transformer等。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算法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人工智能原理及应用</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知识表示与推理</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知识表示</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研究如何将现实世界中的知识以计算机可理解和处理的形式进行表示，包括逻辑表示、语义网络、框架表示等。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推理机制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基于知识表示，通过推理引擎实现知识的自动推理和演绎，包括演绎推理、归纳推理、基于案例的推理等。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对文本进行分词、词性标注等基本处理，为后续任务提供基础数据。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词法分析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句法分析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2208" r="22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语义理解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研究句子中词语之间的结构关系，建立词语之间的依存关系。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分析文本中词语、短语和句子的含义，实现对文本的深入理解。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自然语言处理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对图像进行预处理、增强等操作，提取图像中的有用信息。</a:t>
            </a:r>
          </a:p>
        </p:txBody>
      </p:sp>
      <p:pic>
        <p:nvPicPr>
          <p:cNvPr id="4" name="Picture 4"/>
          <p:cNvPicPr>
            <a:picLocks noChangeAspect="1"/>
          </p:cNvPicPr>
          <p:nvPr/>
        </p:nvPicPr>
        <p:blipFill>
          <a:blip r:embed="rId2"/>
          <a:srcRect l="7708" r="770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1753" r="2175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图像处理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从图像或视频中检测出目标物体并识别其类别。</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目标检测与识别</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利用多视角图像或深度相机获取的三维信息，重建三维场景或物体。</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三维重建</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计算机视觉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https://d.book118.com/498136032014006032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2024-09-09T08:33:30.045</cp:lastPrinted>
  <dcterms:created xsi:type="dcterms:W3CDTF">2024-09-09T00:33:30Z</dcterms:created>
  <dcterms:modified xsi:type="dcterms:W3CDTF">2024-09-09T00:33:32Z</dcterms:modified>
</cp:coreProperties>
</file>