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B296E-7D75-4E47-8140-EA773169E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C66A0-3157-44E4-B716-7D7385946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F2C57-6C9F-49B0-B6EF-2A50558E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2870E-72E4-4A74-9CE8-3E63BFC4A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DFD171-7373-4207-81B2-98E5B762A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A511D6-9955-4B3D-9278-E2B2F5E74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D168D-CB59-4223-AE0D-B1BEE058F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9659E-1E85-4FC2-8307-EFCF67F6D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B3607-E861-4DA1-A664-8B49B46A4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2C8E4-624F-4106-B09C-FCEF3BB9E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67778-8798-4045-ACE8-79F450B12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60611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原则目标和效果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目标设定与原则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原则在目标实现中作用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效果评估与反馈机制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案例分析与启示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未来展望与持续改进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目标设定与原则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861" b="58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233" b="72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3" r="2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明确具体目标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确定清晰、可衡量的目标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确保目标具有明确性，能够用具体指标来衡量进度和成果。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分解长期目标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将长期目标分解为短期目标和具体任务，以便更好地实现和管理。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与团队或个人价值观相符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确保目标与团队或个人的价值观相一致，提高实现目标的内在动力。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了解当前情况，识别存在的问题和挑战。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根据目标制定详细的行动计划，包括时间表、资源分配和责任人等。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613" b="361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541" r="45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预测可能的风险和障碍，并制定相应的应对措施。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制定实现策略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优先处理重要且紧急的事务，确保资源得到有效利用。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保持灵活性，根据实际情况调整计划和策略。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确保目标和计划的可持续性，避免过度消耗资源或造成不良影响。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遵循核心原则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定期评估进度和成果，及时调整策略和方法以提高效率。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学习借鉴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积极学习他人的经验和教训，借鉴优秀的实践案例。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鼓励团队成员提出创新意见和建议，不断优化工作流程和方法。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调整优化方向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原则在目标实现中作用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明确团队或组织的共同目标，确保所有成员的行动与之一致。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确立共同方向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统一行动标准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避免分散精力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制定明确的行动规范和标准，使团队成员能够遵循统一的原则行事。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防止团队成员因个人目标或利益而偏离团队目标，确保集体行动的效率。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保持行动一致性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0987" b="20987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提高决策效率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明确决策依据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制定清晰的决策原则，为团队成员提供明确的决策指导。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减少决策犹豫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在遵循原则的前提下，团队成员能够更果断地做出决策，避免犹豫不决。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遵循经过验证的原则进行决策，有助于降低决策风险，提高决策质量。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促进有效沟通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在平等、尊重的原则下，团队成员能够更开放地进行沟通和交流。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遵循公平、公正、公开的原则，有助于在团队内建立信任关系。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鼓励积极态度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通过正向激励和认可，鼓励团队成员保持积极的工作态度和心态。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塑造良好氛围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协调团队行动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在共同的原则指导下，团队成员能够更好地协同工作，实现团队目标。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提升团队效能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通过优化团队结构和流程，遵循团队协作的原则，提高团队整体的工作效能。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明确团队目标和原则，有助于增强团队成员的归属感和责任感。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效果评估与反馈机制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确定评估的焦点和范围，例如评估学习效果、工作绩效等。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根据评估目的，制定相应的评估指标，如准确率、完成时间、满意度等。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为每个评估指标设定具体的标准或基准，以便进行量化评估。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设定评估标准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设定评估标准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https://d.book118.com/498136061125006037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2024-09-17T20:44:07.884</cp:lastPrinted>
  <dcterms:created xsi:type="dcterms:W3CDTF">2024-09-17T12:44:07Z</dcterms:created>
  <dcterms:modified xsi:type="dcterms:W3CDTF">2024-09-17T12:44:10Z</dcterms:modified>
</cp:coreProperties>
</file>