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C1433-D30A-46BE-BAE5-090AE76C1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71FC7-E17E-4857-B340-0EA465129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16BC3-6116-40B2-9163-2476C4A12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39514E-6793-46F2-9EAA-3F0B29117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673E80-9BCB-49B4-AD5F-9B3CEE6D7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B9A14C-48E9-4118-A2FA-5A979CCF2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80D129-ECE0-4B2B-8844-8E97F6BF8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1BF93B-8283-4D2A-8E5D-3A70F7BAC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9B7BC-0A72-48BE-A780-D0B17C820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12889-D798-408B-8BC8-B830190CF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D558D-C6D3-468C-9B62-402689E27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3613204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知识产权委员会职责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知识产权申请与注册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知识产权交易与许可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知识产权培训与教育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知识产权研究与发展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4088" r="4088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根据国家法律法规和国际条约，制定适合本国国情的知识产权保护政策，包括专利、商标、著作权等。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推动相关部门和机构实施知识产权保护政策，加强政策宣传和培训，提高全社会对知识产权保护的意识和重视程度。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制定知识产权保护政策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促进政策实施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制定和执行知识产权保护政策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通过各种渠道，如投诉、举报、自查等，发现和监测知识产权侵权行为，及时掌握侵权动态。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采取有效措施，如调查取证、调解协商、行政执法、司法诉讼等，打击知识产权侵权行为，维护权利人的合法权益。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监测侵权行为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应对侵权行为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148379" y="3456810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26285" y="3234717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04193" y="3012624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482100" y="2790531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260006" y="2568437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37913" y="2346344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15819" y="2124251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593727" y="1902158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71633" y="1680064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149540" y="1457971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927447" y="1235878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监测和应对知识产权侵权行为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建立和维护知识产权数据库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建立数据库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建立和完善知识产权数据库，包括专利、商标、著作权等各类知识产权信息，实现信息共享和查询。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维护数据库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定期更新和维护知识产权数据库，保证信息的准确性和时效性，为权利人和相关机构提供便捷的信息服务。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知识产权申请与注册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提供咨询和指导，确保申请材料符合相关法律法规和标准要求。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协助申请人准备和提交专利、商标和著作权的申请材料。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协助解决申请过程中遇到的问题，如答复审查意见、处理异议等。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协助申请专利、商标和著作权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对专利、商标和著作权的申请进行技术、法律和商业评估。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对申请进行审查，确保其符合相关法律法规和标准要求。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提出审查意见和建议，帮助申请人改进和完善申请材料。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审查和评估知识产权申请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565" b="2556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维护和管理已注册的专利、商标和著作权，包括续展、变更、转让等。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监测和追踪相关领域的知识产权动态，及时向委员会报告。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提供知识产权维权支持，协助解决侵权纠纷。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维护和管理已注册的知识产权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知识产权交易与许可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https://d.book118.com/498136132043006030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2024-09-06T15:50:44.283</cp:lastPrinted>
  <dcterms:created xsi:type="dcterms:W3CDTF">2024-09-06T07:50:44Z</dcterms:created>
  <dcterms:modified xsi:type="dcterms:W3CDTF">2024-09-06T07:50:46Z</dcterms:modified>
</cp:coreProperties>
</file>