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5ED82-DD17-428A-8BF8-7D80BE5A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FB322-BA6B-437C-A24D-1F085A67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F9C16-A2EF-4393-B45C-3B4D19A8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69D4D-9F8D-442F-B0A1-D68C5FA9C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36A3C-CA9B-4D25-8EE0-C3C0A512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80941-6D5E-4726-885B-6AD2161C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33227-DF90-4D5D-8F78-8ECDF52F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D3D49-53A6-412C-AA24-B79BF133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6F7FE-32E3-437B-98BD-D70F75EA4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29BEF-3F3D-4856-A215-C0D30E06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2AA41-C509-4877-8083-1E5E7ADB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6137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商贸仓储企业安全生产风险管控的应急处理与处置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应急处理与处置策略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安全生产风险管控实践案例分享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商贸仓储企业作为物流体系的重要环节，面临着各种突发事件的风险，如火灾、泄漏、坍塌等。为了保障员工生命安全和企业财产安全，必须建立完善的应急处理与处置机制。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根据国家相关法律法规和标准，商贸仓储企业需要制定相应的应急预案和处置措施，确保在发生紧急情况时能够及时、有效地进行应对。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通过加强应急管理和处置能力，商贸仓储企业可以展现其对社会责任的担当，提升企业形象和品牌价值。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汇报企业应急预案的制定、更新及实施情况，包括应急组织、通讯联络、现场处置等方面。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汇报企业应急演练的计划、组织、实施及评估情况，以提高应对突发事件的能力和水平。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应急演练实施情况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汇报企业在发生紧急情况时，应急处置措施的执行情况及效果评估，包括人员伤亡、财产损失、环境破坏等方面。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应急处置效果评估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针对应急处理与处置中存在的问题和不足，提出改进措施和建议，以完善企业的应急管理体系。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安全生产风险是指在商贸仓储企业运营过程中，可能导致人员伤亡、财产损失、环境破坏等不良后果的潜在危险因素。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安全生产风险可分为自然灾害风险（如地震、洪水等）、技术风险（如设备故障、操作失误等）、人为风险（如盗窃、破坏等）和管理风险（如制度缺陷、培训不足等）。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商贸仓储企业运营环节多，包括货物的入库、存储、出库、运输等，各环节之间存在相互关联和影响，使得安全生产风险具有复杂性。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商贸仓储企业涉及货物种类繁多，不同货物具有不同的危险特性，安全生产风险具有多样性。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随着市场环境和企业经营策略的变化，商贸仓储企业的安全生产风险也在不断变化，具有动态性。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商贸仓储企业安全生产风险特点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安全生产风险对企业的影响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安全生产事故可能导致企业员工和客户的伤亡，给企业带来严重的人员损失。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安全生产事故可能导致企业货物、设备、设施等财产的损坏或灭失，给企业带来巨大的经济损失。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声誉损失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安全生产事故可能对企业的声誉和形象造成负面影响，降低客户对企业的信任度，影响企业的市场竞争力。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企业可能因安全生产事故而面临法律责任，包括行政处罚、民事赔偿等，增加企业的经营成本和法律风险。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风险识别方法与步骤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采用头脑风暴、德尔菲法、安全检查表等多种识别方法。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确定识别对象、收集相关资料、分析潜在危险因素、形成风险清单。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参照行业规范、历史数据、专家经验等制定评估标准。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明确评估目标、确定评估范围、选择评估方法、实施评估、形成评估报告。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根据风险发生的可能性和后果严重程度，将风险划分为低、中、高三个等级。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针对不同等级的风险，制定相应的应对措施，如加强监管、完善应急预案、提高员工安全意识等。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风险等级划分及应对措施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https://d.book118.com/498136137100006037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2024-09-17T13:24:46.473</cp:lastPrinted>
  <dcterms:created xsi:type="dcterms:W3CDTF">2024-09-17T05:24:46Z</dcterms:created>
  <dcterms:modified xsi:type="dcterms:W3CDTF">2024-09-17T05:24:48Z</dcterms:modified>
</cp:coreProperties>
</file>