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E17DB-5B77-4FD5-8C8A-FCF77CCE2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7358A-CA1C-4BD5-8F43-F8F8795D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A8843-87FD-44F4-B2D1-DBFDD6BF2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67112-6088-4ADA-BBB7-861D2DA60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C3A11-D30D-48B1-83CF-0965E8A85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592B2-5CDD-48AF-9754-B08A3ADBA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94025-9A5E-414C-9F88-63A62D7A3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E9E1C-7BD5-432D-A47F-EC84C1E16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E6A6D-25E3-4F49-BA6D-CA59BF6F2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D3436-93D8-412D-A673-86BE36DF5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96C95-A6C9-42B3-AA0F-F9D7BE15A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7125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培养家具和家居用品零售商的创新能力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创新理念与战略思维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产品设计创新能力提升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营销策略及渠道创新实践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供应链管理创新与协同发展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组织架构变革与团队能力建设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数字化转型在家居零售行业应用前景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创新理念与战略思维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积极倡导创新思维，鼓励员工提出新想法和解决问题的新方法。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提供创新培训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通过组织创新活动、分享会等形式，营造公司内部的创新氛围。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为员工提供创新培训，提高其创新意识和创新能力。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创新意识培养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结合公司发展目标，制定明确的创新战略，明确创新方向和重点。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制定创新战略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深入了解市场需求和竞争态势，为创新战略提供有力支持。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强化市场洞察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根据创新战略，优化公司内部资源配置，确保创新项目的顺利实施。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战略思维构建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行业趋势洞察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及时了解家具和家居用品行业的最新动态和趋势。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分析消费者需求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深入研究消费者需求和行为变化，把握市场机遇。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拓展新兴领域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积极关注新兴技术和领域的发展，寻求与家具和家居用品行业的结合点，拓展新的市场空间。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产品设计创新能力提升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追求简约与实用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在设计中追求简约风格和实用性，使产品更加符合现代家居的审美趋势和生活需求。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关注环保与可持续性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将环保和可持续性理念融入产品设计，使用环保材料和可再生资源，降低产品对环境的负担。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强调个性化与定制化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随着消费者需求的多样化，家具和家居用品的设计应更加注重个性化和定制化，以满足不同消费者的独特需求。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设计理念更新与拓展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挖掘传统文化与现代设计的融合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将传统文化元素与现代设计理念相结合，创造出具有独特魅力的家居产品。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跨界合作与创意碰撞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鼓励家具和家居用品零售商与其他行业进行跨界合作，引入新的设计元素和创意，打破传统设计的局限性。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利用数字技术进行创新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运用3D打印、虚拟现实等先进技术，为消费者提供更加直观、个性化的购物体验。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创意资源整合与运用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国际家居设计大赛获奖作品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关注并分析国际家居设计大赛的获奖作品，了解最新的设计趋势和创新点，为自身产品设计提供灵感。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行业内成功创新案例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研究行业内其他成功的创新案例，分析其背后的设计理念、创意来源和市场策略，借鉴其成功经验。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跨界创新案例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关注其他行业的创新案例，如科技、艺术、时尚等，寻找可以跨界应用的创意和设计元素，为家具和家居用品设计注入新的活力。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优秀案例分析与借鉴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营销策略及渠道创新实践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利用社交媒体平台展示产品，与消费者互动，提高品牌知名度和用户黏性。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通过优质的内容创作，如家居设计指南、家具选购技巧等，吸引潜在消费者，提升品牌形象。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结合社会热点或节日活动，策划相关营销活动，吸引消费者关注，提高销售额。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事件营销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多元化营销策略探索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线下体验店布局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在重要商圈或社区布局体验店，让消费者直观感受产品品质，提升购买意愿。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线上商城建设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打造功能完善的线上商城，提供便捷的购物体验，满足消费者多元化需求。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通过线上预约、线下体验等方式，实现线上线下渠道的互补与融合，提升消费者满意度。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线上线下融合渠道拓展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https://d.book118.com/498137125006006036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2024-09-15T03:34:27.927</cp:lastPrinted>
  <dcterms:created xsi:type="dcterms:W3CDTF">2024-09-14T19:34:27Z</dcterms:created>
  <dcterms:modified xsi:type="dcterms:W3CDTF">2024-09-14T19:34:30Z</dcterms:modified>
</cp:coreProperties>
</file>