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5" r:id="rId2"/>
    <p:sldMasterId id="214748372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0"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Microsoft YaHei UI" panose="020b0503020204020204" pitchFamily="34" charset="-122"/>
                <a:ea typeface="Microsoft YaHei UI" panose="020b0503020204020204" pitchFamily="34" charset="-122"/>
              </a:defRPr>
            </a:lvl1pPr>
          </a:lstStyle>
          <a:p>
            <a:endParaRPr lang="zh-CN" altLang="en-US">
              <a:latin typeface="Microsoft YaHei UI" panose="020b0503020204020204" pitchFamily="34" charset="-122"/>
              <a:ea typeface="Microsoft YaHei UI" panose="020b0503020204020204" pitchFamily="34" charset="-122"/>
            </a:endParaRPr>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Microsoft YaHei UI" panose="020b0503020204020204" pitchFamily="34" charset="-122"/>
                <a:ea typeface="Microsoft YaHei UI" panose="020b0503020204020204" pitchFamily="34" charset="-122"/>
              </a:defRPr>
            </a:lvl1pPr>
          </a:lstStyle>
          <a:p>
            <a:fld id="{B6CDBB4D-69F7-47D6-8DA1-364ECBF512FA}" type="datetime1">
              <a:rPr lang="zh-CN" altLang="en-US" smtClean="0"/>
              <a:t>2023/4/24</a:t>
            </a:fld>
            <a:endParaRPr lang="zh-CN" altLang="en-US">
              <a:latin typeface="Microsoft YaHei UI" panose="020b0503020204020204" pitchFamily="34" charset="-122"/>
              <a:ea typeface="Microsoft YaHei UI" panose="020b0503020204020204" pitchFamily="34" charset="-122"/>
            </a:endParaRPr>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zh-CN" altLang="en-US" noProof="0"/>
              <a:t>单击此处编辑母版文本样式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Microsoft YaHei UI" panose="020b0503020204020204" pitchFamily="34" charset="-122"/>
                <a:ea typeface="Microsoft YaHei UI" panose="020b0503020204020204" pitchFamily="34" charset="-122"/>
              </a:defRPr>
            </a:lvl1pPr>
          </a:lstStyle>
          <a:p>
            <a:endParaRPr lang="zh-CN" altLang="en-US">
              <a:latin typeface="Microsoft YaHei UI" panose="020b0503020204020204" pitchFamily="34" charset="-122"/>
              <a:ea typeface="Microsoft YaHei UI" panose="020b0503020204020204" pitchFamily="34" charset="-122"/>
            </a:endParaRPr>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Microsoft YaHei UI" panose="020b0503020204020204" pitchFamily="34" charset="-122"/>
                <a:ea typeface="Microsoft YaHei UI" panose="020b0503020204020204" pitchFamily="34" charset="-122"/>
              </a:defRPr>
            </a:lvl1pPr>
          </a:lstStyle>
          <a:p>
            <a:fld id="{A89C7E07-3C67-C64C-8DA0-0404F6303970}" type="slidenum">
              <a:rPr lang="en-US" altLang="zh-CN" smtClean="0"/>
              <a:t>‹#›</a:t>
            </a:fld>
            <a:endParaRPr lang="zh-CN" altLang="en-US">
              <a:latin typeface="Microsoft YaHei UI" panose="020b0503020204020204" pitchFamily="34" charset="-122"/>
              <a:ea typeface="Microsoft YaHei UI" panose="020b0503020204020204" pitchFamily="34" charset="-122"/>
            </a:endParaRPr>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icrosoft YaHei UI" panose="020b0503020204020204" pitchFamily="34" charset="-122"/>
        <a:ea typeface="Microsoft YaHei UI" panose="020b0503020204020204" pitchFamily="34" charset="-122"/>
        <a:cs typeface="+mn-cs"/>
      </a:defRPr>
    </a:lvl1pPr>
    <a:lvl2pPr marL="457200" algn="l" defTabSz="914400" rtl="0" eaLnBrk="1" latinLnBrk="0" hangingPunct="1">
      <a:defRPr sz="1200" kern="1200">
        <a:solidFill>
          <a:schemeClr val="tx1"/>
        </a:solidFill>
        <a:latin typeface="Microsoft YaHei UI" panose="020b0503020204020204" pitchFamily="34" charset="-122"/>
        <a:ea typeface="Microsoft YaHei UI" panose="020b0503020204020204" pitchFamily="34" charset="-122"/>
        <a:cs typeface="+mn-cs"/>
      </a:defRPr>
    </a:lvl2pPr>
    <a:lvl3pPr marL="914400" algn="l" defTabSz="914400" rtl="0" eaLnBrk="1" latinLnBrk="0" hangingPunct="1">
      <a:defRPr sz="1200" kern="1200">
        <a:solidFill>
          <a:schemeClr val="tx1"/>
        </a:solidFill>
        <a:latin typeface="Microsoft YaHei UI" panose="020b0503020204020204" pitchFamily="34" charset="-122"/>
        <a:ea typeface="Microsoft YaHei UI" panose="020b0503020204020204" pitchFamily="34" charset="-122"/>
        <a:cs typeface="+mn-cs"/>
      </a:defRPr>
    </a:lvl3pPr>
    <a:lvl4pPr marL="1371600" algn="l" defTabSz="914400" rtl="0" eaLnBrk="1" latinLnBrk="0" hangingPunct="1">
      <a:defRPr sz="1200" kern="1200">
        <a:solidFill>
          <a:schemeClr val="tx1"/>
        </a:solidFill>
        <a:latin typeface="Microsoft YaHei UI" panose="020b0503020204020204" pitchFamily="34" charset="-122"/>
        <a:ea typeface="Microsoft YaHei UI" panose="020b0503020204020204" pitchFamily="34" charset="-122"/>
        <a:cs typeface="+mn-cs"/>
      </a:defRPr>
    </a:lvl4pPr>
    <a:lvl5pPr marL="1828800" algn="l" defTabSz="914400" rtl="0" eaLnBrk="1" latinLnBrk="0" hangingPunct="1">
      <a:defRPr sz="1200" kern="1200">
        <a:solidFill>
          <a:schemeClr val="tx1"/>
        </a:solidFill>
        <a:latin typeface="Microsoft YaHei UI" panose="020b0503020204020204" pitchFamily="34" charset="-122"/>
        <a:ea typeface="Microsoft YaHei UI"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crosoft YaHei UI" panose="020b0503020204020204" pitchFamily="34" charset="-122"/>
              <a:ea typeface="Microsoft YaHei UI" panose="020b0503020204020204" pitchFamily="34" charset="-122"/>
            </a:endParaRPr>
          </a:p>
        </p:txBody>
      </p:sp>
      <p:sp>
        <p:nvSpPr>
          <p:cNvPr id="4" name="灯片编号占位符 3"/>
          <p:cNvSpPr>
            <a:spLocks noGrp="1"/>
          </p:cNvSpPr>
          <p:nvPr>
            <p:ph type="sldNum" sz="quarter" idx="5"/>
          </p:nvPr>
        </p:nvSpPr>
        <p:spPr/>
        <p:txBody>
          <a:bodyPr/>
          <a:lstStyle/>
          <a:p>
            <a:pPr rtl="0"/>
            <a:fld id="{A89C7E07-3C67-C64C-8DA0-0404F6303970}" type="slidenum">
              <a:rPr lang="en-US" altLang="zh-CN" smtClean="0"/>
              <a:t>1</a:t>
            </a:fld>
            <a:endParaRPr lang="zh-CN" altLang="en-US"/>
          </a:p>
        </p:txBody>
      </p:sp>
    </p:spTree>
    <p:extLst>
      <p:ext uri="{BB962C8B-B14F-4D97-AF65-F5344CB8AC3E}">
        <p14:creationId xmlns:p14="http://schemas.microsoft.com/office/powerpoint/2010/main" val="2731627788"/>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crosoft YaHei UI" panose="020b0503020204020204" pitchFamily="34" charset="-122"/>
              <a:ea typeface="Microsoft YaHei UI" panose="020b0503020204020204" pitchFamily="34" charset="-122"/>
            </a:endParaRPr>
          </a:p>
        </p:txBody>
      </p:sp>
      <p:sp>
        <p:nvSpPr>
          <p:cNvPr id="4" name="灯片编号占位符 3"/>
          <p:cNvSpPr>
            <a:spLocks noGrp="1"/>
          </p:cNvSpPr>
          <p:nvPr>
            <p:ph type="sldNum" sz="quarter" idx="5"/>
          </p:nvPr>
        </p:nvSpPr>
        <p:spPr/>
        <p:txBody>
          <a:bodyPr/>
          <a:lstStyle/>
          <a:p>
            <a:pPr rtl="0"/>
            <a:fld id="{A89C7E07-3C67-C64C-8DA0-0404F6303970}" type="slidenum">
              <a:rPr lang="en-US" altLang="zh-CN" smtClean="0"/>
              <a:t>2</a:t>
            </a:fld>
            <a:endParaRPr lang="zh-CN" altLang="en-US"/>
          </a:p>
        </p:txBody>
      </p:sp>
    </p:spTree>
    <p:extLst>
      <p:ext uri="{BB962C8B-B14F-4D97-AF65-F5344CB8AC3E}">
        <p14:creationId xmlns:p14="http://schemas.microsoft.com/office/powerpoint/2010/main" val="2997261438"/>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crosoft YaHei UI" panose="020b0503020204020204" pitchFamily="34" charset="-122"/>
              <a:ea typeface="Microsoft YaHei UI" panose="020b0503020204020204" pitchFamily="34" charset="-122"/>
            </a:endParaRPr>
          </a:p>
        </p:txBody>
      </p:sp>
      <p:sp>
        <p:nvSpPr>
          <p:cNvPr id="4" name="灯片编号占位符 3"/>
          <p:cNvSpPr>
            <a:spLocks noGrp="1"/>
          </p:cNvSpPr>
          <p:nvPr>
            <p:ph type="sldNum" sz="quarter" idx="5"/>
          </p:nvPr>
        </p:nvSpPr>
        <p:spPr/>
        <p:txBody>
          <a:bodyPr/>
          <a:lstStyle/>
          <a:p>
            <a:pPr rtl="0"/>
            <a:fld id="{A89C7E07-3C67-C64C-8DA0-0404F6303970}" type="slidenum">
              <a:rPr lang="en-US" altLang="zh-CN" smtClean="0"/>
              <a:t>3</a:t>
            </a:fld>
            <a:endParaRPr lang="zh-CN" altLang="en-US"/>
          </a:p>
        </p:txBody>
      </p:sp>
    </p:spTree>
    <p:extLst>
      <p:ext uri="{BB962C8B-B14F-4D97-AF65-F5344CB8AC3E}">
        <p14:creationId xmlns:p14="http://schemas.microsoft.com/office/powerpoint/2010/main" val="3005262163"/>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crosoft YaHei UI" panose="020b0503020204020204" pitchFamily="34" charset="-122"/>
              <a:ea typeface="Microsoft YaHei UI" panose="020b0503020204020204" pitchFamily="34" charset="-122"/>
            </a:endParaRPr>
          </a:p>
        </p:txBody>
      </p:sp>
      <p:sp>
        <p:nvSpPr>
          <p:cNvPr id="4" name="灯片编号占位符 3"/>
          <p:cNvSpPr>
            <a:spLocks noGrp="1"/>
          </p:cNvSpPr>
          <p:nvPr>
            <p:ph type="sldNum" sz="quarter" idx="5"/>
          </p:nvPr>
        </p:nvSpPr>
        <p:spPr/>
        <p:txBody>
          <a:bodyPr/>
          <a:lstStyle/>
          <a:p>
            <a:pPr rtl="0"/>
            <a:fld id="{A89C7E07-3C67-C64C-8DA0-0404F6303970}" type="slidenum">
              <a:rPr lang="en-US" altLang="zh-CN" smtClean="0"/>
              <a:t>4</a:t>
            </a:fld>
            <a:endParaRPr lang="zh-CN" altLang="en-US"/>
          </a:p>
        </p:txBody>
      </p:sp>
    </p:spTree>
    <p:extLst>
      <p:ext uri="{BB962C8B-B14F-4D97-AF65-F5344CB8AC3E}">
        <p14:creationId xmlns:p14="http://schemas.microsoft.com/office/powerpoint/2010/main" val="2176302679"/>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crosoft YaHei UI" panose="020b0503020204020204" pitchFamily="34" charset="-122"/>
              <a:ea typeface="Microsoft YaHei UI" panose="020b0503020204020204" pitchFamily="34" charset="-122"/>
            </a:endParaRPr>
          </a:p>
        </p:txBody>
      </p:sp>
      <p:sp>
        <p:nvSpPr>
          <p:cNvPr id="4" name="灯片编号占位符 3"/>
          <p:cNvSpPr>
            <a:spLocks noGrp="1"/>
          </p:cNvSpPr>
          <p:nvPr>
            <p:ph type="sldNum" sz="quarter" idx="5"/>
          </p:nvPr>
        </p:nvSpPr>
        <p:spPr/>
        <p:txBody>
          <a:bodyPr/>
          <a:lstStyle/>
          <a:p>
            <a:pPr rtl="0"/>
            <a:fld id="{A89C7E07-3C67-C64C-8DA0-0404F6303970}" type="slidenum">
              <a:rPr lang="en-US" altLang="zh-CN" smtClean="0"/>
              <a:t>5</a:t>
            </a:fld>
            <a:endParaRPr lang="zh-CN" altLang="en-US"/>
          </a:p>
        </p:txBody>
      </p:sp>
    </p:spTree>
    <p:extLst>
      <p:ext uri="{BB962C8B-B14F-4D97-AF65-F5344CB8AC3E}">
        <p14:creationId xmlns:p14="http://schemas.microsoft.com/office/powerpoint/2010/main" val="2985743137"/>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crosoft YaHei UI" panose="020b0503020204020204" pitchFamily="34" charset="-122"/>
              <a:ea typeface="Microsoft YaHei UI" panose="020b0503020204020204" pitchFamily="34" charset="-122"/>
            </a:endParaRPr>
          </a:p>
        </p:txBody>
      </p:sp>
      <p:sp>
        <p:nvSpPr>
          <p:cNvPr id="4" name="灯片编号占位符 3"/>
          <p:cNvSpPr>
            <a:spLocks noGrp="1"/>
          </p:cNvSpPr>
          <p:nvPr>
            <p:ph type="sldNum" sz="quarter" idx="5"/>
          </p:nvPr>
        </p:nvSpPr>
        <p:spPr/>
        <p:txBody>
          <a:bodyPr/>
          <a:lstStyle/>
          <a:p>
            <a:pPr rtl="0"/>
            <a:fld id="{A89C7E07-3C67-C64C-8DA0-0404F6303970}" type="slidenum">
              <a:rPr lang="en-US" altLang="zh-CN" smtClean="0"/>
              <a:t>6</a:t>
            </a:fld>
            <a:endParaRPr lang="zh-CN" altLang="en-US"/>
          </a:p>
        </p:txBody>
      </p:sp>
    </p:spTree>
    <p:extLst>
      <p:ext uri="{BB962C8B-B14F-4D97-AF65-F5344CB8AC3E}">
        <p14:creationId xmlns:p14="http://schemas.microsoft.com/office/powerpoint/2010/main" val="2064882637"/>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0775476F-A808-1F46-A368-07984F6DA22E}" type="slidenum">
              <a:rPr kumimoji="0" lang="en-US" altLang="zh-CN" sz="1200" b="0" i="0" u="none" strike="noStrike" kern="1200" cap="none" spc="0" normalizeH="0" baseline="0" noProof="0" smtClean="0">
                <a:ln>
                  <a:noFill/>
                </a:ln>
                <a:solidFill>
                  <a:prstClr val="black"/>
                </a:solidFill>
                <a:effectLst/>
                <a:uLnTx/>
                <a:uFillTx/>
                <a:latin typeface="Microsoft YaHei UI"/>
                <a:ea typeface="Microsoft YaHei UI" panose="020b0503020204020204" pitchFamily="34" charset="-122"/>
                <a:cs typeface="+mn-cs"/>
              </a:rPr>
              <a:pPr marL="0" marR="0" lvl="0" indent="0" algn="r" defTabSz="914400" rtl="0" eaLnBrk="1" fontAlgn="auto" latinLnBrk="0" hangingPunct="1">
                <a:lnSpc>
                  <a:spcPct val="100000"/>
                </a:lnSpc>
                <a:spcBef>
                  <a:spcPct val="0"/>
                </a:spcBef>
                <a:spcAft>
                  <a:spcPct val="0"/>
                </a:spcAft>
                <a:buClrTx/>
                <a:buSzTx/>
                <a:buFontTx/>
                <a:buNone/>
                <a:defRPr/>
              </a:pPr>
              <a:t>7</a:t>
            </a:fld>
            <a:endParaRPr kumimoji="0" lang="zh-CN" altLang="en-US" sz="1200" b="0" i="0" u="none" strike="noStrike" kern="1200" cap="none" spc="0" normalizeH="0" baseline="0" noProof="0">
              <a:ln>
                <a:noFill/>
              </a:ln>
              <a:solidFill>
                <a:prstClr val="black"/>
              </a:solidFill>
              <a:effectLst/>
              <a:uLnTx/>
              <a:uFillTx/>
              <a:latin typeface="Microsoft YaHei UI"/>
              <a:ea typeface="Microsoft YaHei UI" panose="020b0503020204020204" pitchFamily="34" charset="-122"/>
              <a:cs typeface="+mn-cs"/>
            </a:endParaRPr>
          </a:p>
        </p:txBody>
      </p:sp>
    </p:spTree>
    <p:extLst>
      <p:ext uri="{BB962C8B-B14F-4D97-AF65-F5344CB8AC3E}">
        <p14:creationId xmlns:p14="http://schemas.microsoft.com/office/powerpoint/2010/main" val="3302649121"/>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0775476F-A808-1F46-A368-07984F6DA22E}" type="slidenum">
              <a:rPr kumimoji="0" lang="en-US" altLang="zh-CN" sz="1200" b="0" i="0" u="none" strike="noStrike" kern="1200" cap="none" spc="0" normalizeH="0" baseline="0" noProof="0" smtClean="0">
                <a:ln>
                  <a:noFill/>
                </a:ln>
                <a:solidFill>
                  <a:prstClr val="black"/>
                </a:solidFill>
                <a:effectLst/>
                <a:uLnTx/>
                <a:uFillTx/>
                <a:latin typeface="Microsoft YaHei UI"/>
                <a:ea typeface="Microsoft YaHei UI" panose="020b0503020204020204" pitchFamily="34" charset="-122"/>
                <a:cs typeface="+mn-cs"/>
              </a:rPr>
              <a:pPr marL="0" marR="0" lvl="0" indent="0" algn="r" defTabSz="914400" rtl="0" eaLnBrk="1" fontAlgn="auto" latinLnBrk="0" hangingPunct="1">
                <a:lnSpc>
                  <a:spcPct val="100000"/>
                </a:lnSpc>
                <a:spcBef>
                  <a:spcPct val="0"/>
                </a:spcBef>
                <a:spcAft>
                  <a:spcPct val="0"/>
                </a:spcAft>
                <a:buClrTx/>
                <a:buSzTx/>
                <a:buFontTx/>
                <a:buNone/>
                <a:defRPr/>
              </a:pPr>
              <a:t>8</a:t>
            </a:fld>
            <a:endParaRPr kumimoji="0" lang="zh-CN" altLang="en-US" sz="1200" b="0" i="0" u="none" strike="noStrike" kern="1200" cap="none" spc="0" normalizeH="0" baseline="0" noProof="0">
              <a:ln>
                <a:noFill/>
              </a:ln>
              <a:solidFill>
                <a:prstClr val="black"/>
              </a:solidFill>
              <a:effectLst/>
              <a:uLnTx/>
              <a:uFillTx/>
              <a:latin typeface="Microsoft YaHei UI"/>
              <a:ea typeface="Microsoft YaHei UI" panose="020b0503020204020204" pitchFamily="34" charset="-122"/>
              <a:cs typeface="+mn-cs"/>
            </a:endParaRPr>
          </a:p>
        </p:txBody>
      </p:sp>
    </p:spTree>
    <p:extLst>
      <p:ext uri="{BB962C8B-B14F-4D97-AF65-F5344CB8AC3E}">
        <p14:creationId xmlns:p14="http://schemas.microsoft.com/office/powerpoint/2010/main" val="602046180"/>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crosoft YaHei UI" panose="020b0503020204020204" pitchFamily="34" charset="-122"/>
              <a:ea typeface="Microsoft YaHei UI" panose="020b0503020204020204" pitchFamily="34" charset="-122"/>
            </a:endParaRPr>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A89C7E07-3C67-C64C-8DA0-0404F6303970}" type="slidenum">
              <a:rPr kumimoji="0" lang="en-US" altLang="zh-CN" sz="1200" b="0" i="0" u="none" strike="noStrike" kern="1200" cap="none" spc="0" normalizeH="0" baseline="0" noProof="0" smtClean="0">
                <a:ln>
                  <a:noFill/>
                </a:ln>
                <a:solidFill>
                  <a:prstClr val="black"/>
                </a:solidFill>
                <a:effectLst/>
                <a:uLnTx/>
                <a:uFillTx/>
                <a:latin typeface="Microsoft YaHei UI" panose="020b0503020204020204" pitchFamily="34" charset="-122"/>
                <a:ea typeface="Microsoft YaHei UI" panose="020b0503020204020204" pitchFamily="34" charset="-122"/>
                <a:cs typeface="+mn-cs"/>
              </a:rPr>
              <a:pPr marL="0" marR="0" lvl="0" indent="0" algn="r" defTabSz="914400" rtl="0" eaLnBrk="1" fontAlgn="auto" latinLnBrk="0" hangingPunct="1">
                <a:lnSpc>
                  <a:spcPct val="100000"/>
                </a:lnSpc>
                <a:spcBef>
                  <a:spcPct val="0"/>
                </a:spcBef>
                <a:spcAft>
                  <a:spcPct val="0"/>
                </a:spcAft>
                <a:buClrTx/>
                <a:buSzTx/>
                <a:buFontTx/>
                <a:buNone/>
                <a:defRPr/>
              </a:pPr>
              <a:t>9</a:t>
            </a:fld>
            <a:endParaRPr kumimoji="0" lang="zh-CN" altLang="en-US" sz="1200" b="0" i="0" u="none" strike="noStrike" kern="120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cs typeface="+mn-cs"/>
            </a:endParaRPr>
          </a:p>
        </p:txBody>
      </p:sp>
    </p:spTree>
    <p:extLst>
      <p:ext uri="{BB962C8B-B14F-4D97-AF65-F5344CB8AC3E}">
        <p14:creationId xmlns:p14="http://schemas.microsoft.com/office/powerpoint/2010/main" val="2658512318"/>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0775476F-A808-1F46-A368-07984F6DA22E}" type="slidenum">
              <a:rPr kumimoji="0" lang="en-US" altLang="zh-CN" sz="1200" b="0" i="0" u="none" strike="noStrike" kern="1200" cap="none" spc="0" normalizeH="0" baseline="0" noProof="0" smtClean="0">
                <a:ln>
                  <a:noFill/>
                </a:ln>
                <a:solidFill>
                  <a:prstClr val="black"/>
                </a:solidFill>
                <a:effectLst/>
                <a:uLnTx/>
                <a:uFillTx/>
                <a:latin typeface="Microsoft YaHei UI"/>
                <a:ea typeface="Microsoft YaHei UI" panose="020b0503020204020204" pitchFamily="34" charset="-122"/>
                <a:cs typeface="+mn-cs"/>
              </a:rPr>
              <a:pPr marL="0" marR="0" lvl="0" indent="0" algn="r" defTabSz="914400" rtl="0" eaLnBrk="1" fontAlgn="auto" latinLnBrk="0" hangingPunct="1">
                <a:lnSpc>
                  <a:spcPct val="100000"/>
                </a:lnSpc>
                <a:spcBef>
                  <a:spcPct val="0"/>
                </a:spcBef>
                <a:spcAft>
                  <a:spcPct val="0"/>
                </a:spcAft>
                <a:buClrTx/>
                <a:buSzTx/>
                <a:buFontTx/>
                <a:buNone/>
                <a:defRPr/>
              </a:pPr>
              <a:t>10</a:t>
            </a:fld>
            <a:endParaRPr kumimoji="0" lang="zh-CN" altLang="en-US" sz="1200" b="0" i="0" u="none" strike="noStrike" kern="1200" cap="none" spc="0" normalizeH="0" baseline="0" noProof="0">
              <a:ln>
                <a:noFill/>
              </a:ln>
              <a:solidFill>
                <a:prstClr val="black"/>
              </a:solidFill>
              <a:effectLst/>
              <a:uLnTx/>
              <a:uFillTx/>
              <a:latin typeface="Microsoft YaHei UI"/>
              <a:ea typeface="Microsoft YaHei UI" panose="020b0503020204020204" pitchFamily="34" charset="-122"/>
              <a:cs typeface="+mn-cs"/>
            </a:endParaRPr>
          </a:p>
        </p:txBody>
      </p:sp>
    </p:spTree>
    <p:extLst>
      <p:ext uri="{BB962C8B-B14F-4D97-AF65-F5344CB8AC3E}">
        <p14:creationId xmlns:p14="http://schemas.microsoft.com/office/powerpoint/2010/main" val="343128306"/>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0775476F-A808-1F46-A368-07984F6DA22E}" type="slidenum">
              <a:rPr kumimoji="0" lang="en-US" altLang="zh-CN" sz="1200" b="0" i="0" u="none" strike="noStrike" kern="1200" cap="none" spc="0" normalizeH="0" baseline="0" noProof="0" smtClean="0">
                <a:ln>
                  <a:noFill/>
                </a:ln>
                <a:solidFill>
                  <a:prstClr val="black"/>
                </a:solidFill>
                <a:effectLst/>
                <a:uLnTx/>
                <a:uFillTx/>
                <a:latin typeface="Microsoft YaHei UI"/>
                <a:ea typeface="Microsoft YaHei UI" panose="020b0503020204020204" pitchFamily="34" charset="-122"/>
                <a:cs typeface="+mn-cs"/>
              </a:rPr>
              <a:pPr marL="0" marR="0" lvl="0" indent="0" algn="r" defTabSz="914400" rtl="0" eaLnBrk="1" fontAlgn="auto" latinLnBrk="0" hangingPunct="1">
                <a:lnSpc>
                  <a:spcPct val="100000"/>
                </a:lnSpc>
                <a:spcBef>
                  <a:spcPct val="0"/>
                </a:spcBef>
                <a:spcAft>
                  <a:spcPct val="0"/>
                </a:spcAft>
                <a:buClrTx/>
                <a:buSzTx/>
                <a:buFontTx/>
                <a:buNone/>
                <a:defRPr/>
              </a:pPr>
              <a:t>11</a:t>
            </a:fld>
            <a:endParaRPr kumimoji="0" lang="zh-CN" altLang="en-US" sz="1200" b="0" i="0" u="none" strike="noStrike" kern="1200" cap="none" spc="0" normalizeH="0" baseline="0" noProof="0">
              <a:ln>
                <a:noFill/>
              </a:ln>
              <a:solidFill>
                <a:prstClr val="black"/>
              </a:solidFill>
              <a:effectLst/>
              <a:uLnTx/>
              <a:uFillTx/>
              <a:latin typeface="Microsoft YaHei UI"/>
              <a:ea typeface="Microsoft YaHei UI" panose="020b0503020204020204" pitchFamily="34" charset="-122"/>
              <a:cs typeface="+mn-cs"/>
            </a:endParaRPr>
          </a:p>
        </p:txBody>
      </p:sp>
    </p:spTree>
    <p:extLst>
      <p:ext uri="{BB962C8B-B14F-4D97-AF65-F5344CB8AC3E}">
        <p14:creationId xmlns:p14="http://schemas.microsoft.com/office/powerpoint/2010/main" val="1034018613"/>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latin typeface="Microsoft YaHei UI" panose="020b0503020204020204" pitchFamily="34" charset="-122"/>
              <a:ea typeface="Microsoft YaHei UI" panose="020b0503020204020204" pitchFamily="34" charset="-122"/>
            </a:endParaRPr>
          </a:p>
        </p:txBody>
      </p:sp>
      <p:sp>
        <p:nvSpPr>
          <p:cNvPr id="4" name="灯片编号占位符 3"/>
          <p:cNvSpPr>
            <a:spLocks noGrp="1"/>
          </p:cNvSpPr>
          <p:nvPr>
            <p:ph type="sldNum" sz="quarter" idx="5"/>
          </p:nvPr>
        </p:nvSpPr>
        <p:spPr/>
        <p:txBody>
          <a:bodyPr/>
          <a:lstStyle/>
          <a:p>
            <a:pPr rtl="0"/>
            <a:fld id="{A89C7E07-3C67-C64C-8DA0-0404F6303970}" type="slidenum">
              <a:rPr lang="en-US" altLang="zh-CN" smtClean="0"/>
              <a:t>12</a:t>
            </a:fld>
            <a:endParaRPr lang="zh-CN" altLang="en-US"/>
          </a:p>
        </p:txBody>
      </p:sp>
    </p:spTree>
    <p:extLst>
      <p:ext uri="{BB962C8B-B14F-4D97-AF65-F5344CB8AC3E}">
        <p14:creationId xmlns:p14="http://schemas.microsoft.com/office/powerpoint/2010/main" val="625725641"/>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0775476F-A808-1F46-A368-07984F6DA22E}" type="slidenum">
              <a:rPr kumimoji="0" lang="en-US" altLang="zh-CN" sz="1200" b="0" i="0" u="none" strike="noStrike" kern="1200" cap="none" spc="0" normalizeH="0" baseline="0" noProof="0" smtClean="0">
                <a:ln>
                  <a:noFill/>
                </a:ln>
                <a:solidFill>
                  <a:prstClr val="black"/>
                </a:solidFill>
                <a:effectLst/>
                <a:uLnTx/>
                <a:uFillTx/>
                <a:latin typeface="Microsoft YaHei UI"/>
                <a:ea typeface="Microsoft YaHei UI" panose="020b0503020204020204" pitchFamily="34" charset="-122"/>
                <a:cs typeface="+mn-cs"/>
              </a:rPr>
              <a:pPr marL="0" marR="0" lvl="0" indent="0" algn="r" defTabSz="914400" rtl="0" eaLnBrk="1" fontAlgn="auto" latinLnBrk="0" hangingPunct="1">
                <a:lnSpc>
                  <a:spcPct val="100000"/>
                </a:lnSpc>
                <a:spcBef>
                  <a:spcPct val="0"/>
                </a:spcBef>
                <a:spcAft>
                  <a:spcPct val="0"/>
                </a:spcAft>
                <a:buClrTx/>
                <a:buSzTx/>
                <a:buFontTx/>
                <a:buNone/>
                <a:defRPr/>
              </a:pPr>
              <a:t>13</a:t>
            </a:fld>
            <a:endParaRPr kumimoji="0" lang="zh-CN" altLang="en-US" sz="1200" b="0" i="0" u="none" strike="noStrike" kern="1200" cap="none" spc="0" normalizeH="0" baseline="0" noProof="0">
              <a:ln>
                <a:noFill/>
              </a:ln>
              <a:solidFill>
                <a:prstClr val="black"/>
              </a:solidFill>
              <a:effectLst/>
              <a:uLnTx/>
              <a:uFillTx/>
              <a:latin typeface="Microsoft YaHei UI"/>
              <a:ea typeface="Microsoft YaHei UI" panose="020b0503020204020204" pitchFamily="34" charset="-122"/>
              <a:cs typeface="+mn-cs"/>
            </a:endParaRPr>
          </a:p>
        </p:txBody>
      </p:sp>
    </p:spTree>
    <p:extLst>
      <p:ext uri="{BB962C8B-B14F-4D97-AF65-F5344CB8AC3E}">
        <p14:creationId xmlns:p14="http://schemas.microsoft.com/office/powerpoint/2010/main" val="483187306"/>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0775476F-A808-1F46-A368-07984F6DA22E}" type="slidenum">
              <a:rPr kumimoji="0" lang="en-US" altLang="zh-CN" sz="1200" b="0" i="0" u="none" strike="noStrike" kern="1200" cap="none" spc="0" normalizeH="0" baseline="0" noProof="0" smtClean="0">
                <a:ln>
                  <a:noFill/>
                </a:ln>
                <a:solidFill>
                  <a:prstClr val="black"/>
                </a:solidFill>
                <a:effectLst/>
                <a:uLnTx/>
                <a:uFillTx/>
                <a:latin typeface="Microsoft YaHei UI"/>
                <a:ea typeface="Microsoft YaHei UI" panose="020b0503020204020204" pitchFamily="34" charset="-122"/>
                <a:cs typeface="+mn-cs"/>
              </a:rPr>
              <a:pPr marL="0" marR="0" lvl="0" indent="0" algn="r" defTabSz="914400" rtl="0" eaLnBrk="1" fontAlgn="auto" latinLnBrk="0" hangingPunct="1">
                <a:lnSpc>
                  <a:spcPct val="100000"/>
                </a:lnSpc>
                <a:spcBef>
                  <a:spcPct val="0"/>
                </a:spcBef>
                <a:spcAft>
                  <a:spcPct val="0"/>
                </a:spcAft>
                <a:buClrTx/>
                <a:buSzTx/>
                <a:buFontTx/>
                <a:buNone/>
                <a:defRPr/>
              </a:pPr>
              <a:t>14</a:t>
            </a:fld>
            <a:endParaRPr kumimoji="0" lang="zh-CN" altLang="en-US" sz="1200" b="0" i="0" u="none" strike="noStrike" kern="1200" cap="none" spc="0" normalizeH="0" baseline="0" noProof="0">
              <a:ln>
                <a:noFill/>
              </a:ln>
              <a:solidFill>
                <a:prstClr val="black"/>
              </a:solidFill>
              <a:effectLst/>
              <a:uLnTx/>
              <a:uFillTx/>
              <a:latin typeface="Microsoft YaHei UI"/>
              <a:ea typeface="Microsoft YaHei UI" panose="020b0503020204020204" pitchFamily="34" charset="-122"/>
              <a:cs typeface="+mn-cs"/>
            </a:endParaRPr>
          </a:p>
        </p:txBody>
      </p:sp>
    </p:spTree>
    <p:extLst>
      <p:ext uri="{BB962C8B-B14F-4D97-AF65-F5344CB8AC3E}">
        <p14:creationId xmlns:p14="http://schemas.microsoft.com/office/powerpoint/2010/main" val="1284966933"/>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image" Target="../media/image9.png" /><Relationship Id="rId3"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0.png" /><Relationship Id="rId2" Type="http://schemas.openxmlformats.org/officeDocument/2006/relationships/image" Target="../media/image11.png" /><Relationship Id="rId3" Type="http://schemas.openxmlformats.org/officeDocument/2006/relationships/image" Target="../media/image3.png" /><Relationship Id="rId4" Type="http://schemas.openxmlformats.org/officeDocument/2006/relationships/image" Target="../media/image12.png" /><Relationship Id="rId5"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7.png" /><Relationship Id="rId3"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13.png" /><Relationship Id="rId2" Type="http://schemas.openxmlformats.org/officeDocument/2006/relationships/image" Target="../media/image6.png" /><Relationship Id="rId3"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7.png" /><Relationship Id="rId3" Type="http://schemas.openxmlformats.org/officeDocument/2006/relationships/image" Target="../media/image14.png" /><Relationship Id="rId4"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8.png" /><Relationship Id="rId2"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36B687-B7EF-4F28-9B7C-8D134EE27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ECAF5-E0DB-4CE0-882C-954D6F6EC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BC3029-84C0-4DBE-BD4B-C2DB16AB7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1182C0-F2D6-4C3D-BF2B-AA2751DFA6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77727A-AFDF-4467-9D1F-62F8FE67A2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5F0E4C-6127-4433-A550-1541E670FB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8CC624-BF1E-4A35-AB2A-EE3CD748F0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3DD660-7DF0-411C-B1F2-20C2B00E82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DD7FD-E9DB-4F2F-AF1C-C6C58B93E6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6D5C86-66AC-47AB-8652-40E5B918A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6116E4-6241-4C60-87BD-B5E1AE2816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
    <p:bg>
      <p:bgPr>
        <a:solidFill>
          <a:schemeClr val="tx1"/>
        </a:solidFill>
        <a:effectLst/>
      </p:bgPr>
    </p:bg>
    <p:spTree>
      <p:nvGrpSpPr>
        <p:cNvPr id="1" name=""/>
        <p:cNvGrpSpPr/>
        <p:nvPr/>
      </p:nvGrpSpPr>
      <p:grpSpPr>
        <a:xfrm>
          <a:off x="0" y="0"/>
          <a:ext cx="0" cy="0"/>
        </a:xfrm>
      </p:grpSpPr>
      <p:sp>
        <p:nvSpPr>
          <p:cNvPr id="2" name="标题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rtlCol="0" anchor="b">
            <a:noAutofit/>
          </a:bodyPr>
          <a:lstStyle>
            <a:lvl1pPr algn="l">
              <a:defRPr sz="6000" b="1" i="0" spc="100" baseline="0">
                <a:solidFill>
                  <a:schemeClr val="bg1"/>
                </a:solidFill>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grpSp>
        <p:nvGrpSpPr>
          <p:cNvPr id="9" name="组 8">
            <a:extLst>
              <a:ext uri="{FF2B5EF4-FFF2-40B4-BE49-F238E27FC236}">
                <a16:creationId xmlns:a16="http://schemas.microsoft.com/office/drawing/2014/main" id="{C26C18C3-ED25-DD4B-BA72-24932D54DE37}"/>
              </a:ext>
            </a:extLst>
          </p:cNvPr>
          <p:cNvGrpSpPr/>
          <p:nvPr userDrawn="1"/>
        </p:nvGrpSpPr>
        <p:grpSpPr>
          <a:xfrm>
            <a:off x="1" y="758752"/>
            <a:ext cx="6099248" cy="6099248"/>
            <a:chOff x="0" y="12289"/>
            <a:chExt cx="3550" cy="3551"/>
          </a:xfrm>
        </p:grpSpPr>
        <p:sp>
          <p:nvSpPr>
            <p:cNvPr id="10" name="任意多边形(F) 9">
              <a:extLst>
                <a:ext uri="{FF2B5EF4-FFF2-40B4-BE49-F238E27FC236}">
                  <a16:creationId xmlns:a16="http://schemas.microsoft.com/office/drawing/2014/main" id="{C07CC263-2515-F147-8CC5-F8E9FF9FA8E4}"/>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1" name="任意多边形(F) 10">
              <a:extLst>
                <a:ext uri="{FF2B5EF4-FFF2-40B4-BE49-F238E27FC236}">
                  <a16:creationId xmlns:a16="http://schemas.microsoft.com/office/drawing/2014/main" id="{43B40037-7481-524B-8685-404D965690F2}"/>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2" name="任意多边形 11">
              <a:extLst>
                <a:ext uri="{FF2B5EF4-FFF2-40B4-BE49-F238E27FC236}">
                  <a16:creationId xmlns:a16="http://schemas.microsoft.com/office/drawing/2014/main" id="{7B759713-8408-EE47-9394-3DA6F5E4B624}"/>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
        <p:nvSpPr>
          <p:cNvPr id="18" name="文本占位符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rtlCol="0">
            <a:noAutofit/>
          </a:bodyPr>
          <a:lstStyle>
            <a:lvl1pPr marL="0" indent="0">
              <a:buNone/>
              <a:defRPr sz="1800" b="0" i="0">
                <a:solidFill>
                  <a:schemeClr val="tx2"/>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cxnSp>
        <p:nvCxnSpPr>
          <p:cNvPr id="13" name="直接连接符​​(S) 12">
            <a:extLst>
              <a:ext uri="{FF2B5EF4-FFF2-40B4-BE49-F238E27FC236}">
                <a16:creationId xmlns:a16="http://schemas.microsoft.com/office/drawing/2014/main" id="{A69706A2-3726-FE4E-B923-E75D48597816}"/>
              </a:ext>
            </a:extLst>
          </p:cNvPr>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议程">
    <p:spTree>
      <p:nvGrpSpPr>
        <p:cNvPr id="1" name=""/>
        <p:cNvGrpSpPr/>
        <p:nvPr/>
      </p:nvGrpSpPr>
      <p:grpSpPr>
        <a:xfrm>
          <a:off x="0" y="0"/>
          <a:ext cx="0" cy="0"/>
        </a:xfrm>
      </p:grpSpPr>
      <p:grpSp>
        <p:nvGrpSpPr>
          <p:cNvPr id="6" name="组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自选图形 24">
              <a:extLst>
                <a:ext uri="{FF2B5EF4-FFF2-40B4-BE49-F238E27FC236}">
                  <a16:creationId xmlns:a16="http://schemas.microsoft.com/office/drawing/2014/main" id="{CFD467E2-FF13-7E4F-BEF9-EA1A17665B2D}"/>
                </a:ext>
              </a:extLst>
            </p:cNvPr>
            <p:cNvSpPr/>
            <p:nvPr/>
          </p:nvSpPr>
          <p:spPr bwMode="auto">
            <a:xfrm>
              <a:off x="5612972" y="1"/>
              <a:ext cx="4408998" cy="3672246"/>
            </a:xfrm>
            <a:custGeom>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8" name="任意多边形(F) 7">
              <a:extLst>
                <a:ext uri="{FF2B5EF4-FFF2-40B4-BE49-F238E27FC236}">
                  <a16:creationId xmlns:a16="http://schemas.microsoft.com/office/drawing/2014/main" id="{CA85A327-3157-B442-993A-6900F71249AC}"/>
                </a:ext>
              </a:extLst>
            </p:cNvPr>
            <p:cNvSpPr/>
            <p:nvPr/>
          </p:nvSpPr>
          <p:spPr bwMode="auto">
            <a:xfrm>
              <a:off x="6341233" y="1463970"/>
              <a:ext cx="2208196" cy="2208277"/>
            </a:xfrm>
            <a:custGeom>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9" name="任意多边形(F) 8">
              <a:extLst>
                <a:ext uri="{FF2B5EF4-FFF2-40B4-BE49-F238E27FC236}">
                  <a16:creationId xmlns:a16="http://schemas.microsoft.com/office/drawing/2014/main" id="{9A459CB4-74AF-0544-AB1E-7CC6D10F84EB}"/>
                </a:ext>
              </a:extLst>
            </p:cNvPr>
            <p:cNvSpPr/>
            <p:nvPr/>
          </p:nvSpPr>
          <p:spPr bwMode="auto">
            <a:xfrm>
              <a:off x="8555590" y="1"/>
              <a:ext cx="1457754" cy="729520"/>
            </a:xfrm>
            <a:custGeom>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0" name="任意多边形 9">
              <a:extLst>
                <a:ext uri="{FF2B5EF4-FFF2-40B4-BE49-F238E27FC236}">
                  <a16:creationId xmlns:a16="http://schemas.microsoft.com/office/drawing/2014/main" id="{95A20BFD-9142-D64A-A78A-61B75FCA0D76}"/>
                </a:ext>
              </a:extLst>
            </p:cNvPr>
            <p:cNvSpPr/>
            <p:nvPr/>
          </p:nvSpPr>
          <p:spPr bwMode="auto">
            <a:xfrm>
              <a:off x="7076887" y="728289"/>
              <a:ext cx="2208196" cy="2208277"/>
            </a:xfrm>
            <a:custGeom>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1" name="任意多边形(F) 10">
              <a:extLst>
                <a:ext uri="{FF2B5EF4-FFF2-40B4-BE49-F238E27FC236}">
                  <a16:creationId xmlns:a16="http://schemas.microsoft.com/office/drawing/2014/main" id="{B80736DF-C890-DB47-AEAA-D3D92505E632}"/>
                </a:ext>
              </a:extLst>
            </p:cNvPr>
            <p:cNvSpPr/>
            <p:nvPr/>
          </p:nvSpPr>
          <p:spPr bwMode="auto">
            <a:xfrm>
              <a:off x="9285083" y="728289"/>
              <a:ext cx="2943850" cy="2943958"/>
            </a:xfrm>
            <a:custGeom>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
        <p:nvSpPr>
          <p:cNvPr id="12" name="标题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spc="50" baseline="0">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cxnSp>
        <p:nvCxnSpPr>
          <p:cNvPr id="13" name="直接连接符​​(S) 12">
            <a:extLst>
              <a:ext uri="{FF2B5EF4-FFF2-40B4-BE49-F238E27FC236}">
                <a16:creationId xmlns:a16="http://schemas.microsoft.com/office/drawing/2014/main" id="{CF0FD074-81E2-0D4E-8446-C5B415B238A0}"/>
              </a:ext>
            </a:extLst>
          </p:cNvPr>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文本占位符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rtlCol="0">
            <a:noAutofit/>
          </a:bodyPr>
          <a:lstStyle>
            <a:lvl1pPr marL="0" indent="0">
              <a:lnSpc>
                <a:spcPct val="100000"/>
              </a:lnSpc>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15" name="文本占位符 29">
            <a:extLst>
              <a:ext uri="{FF2B5EF4-FFF2-40B4-BE49-F238E27FC236}">
                <a16:creationId xmlns:a16="http://schemas.microsoft.com/office/drawing/2014/main" id="{18ABDA74-C3EC-274D-BE87-AC5B825A2A4C}"/>
              </a:ext>
            </a:extLst>
          </p:cNvPr>
          <p:cNvSpPr>
            <a:spLocks noGrp="1"/>
          </p:cNvSpPr>
          <p:nvPr>
            <p:ph type="body" sz="quarter" idx="14" hasCustomPrompt="1"/>
          </p:nvPr>
        </p:nvSpPr>
        <p:spPr>
          <a:xfrm>
            <a:off x="952500" y="2209800"/>
            <a:ext cx="2133600" cy="205837"/>
          </a:xfrm>
        </p:spPr>
        <p:txBody>
          <a:bodyPr lIns="0" tIns="0" rIns="0" bIns="0" rtlCol="0">
            <a:noAutofit/>
          </a:bodyPr>
          <a:lstStyle>
            <a:lvl1pPr marL="0" indent="0">
              <a:lnSpc>
                <a:spcPct val="100000"/>
              </a:lnSpc>
              <a:spcBef>
                <a:spcPts val="400"/>
              </a:spcBef>
              <a:buNone/>
              <a:defRPr sz="1800" b="1" i="0">
                <a:solidFill>
                  <a:schemeClr val="tx2"/>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cxnSp>
        <p:nvCxnSpPr>
          <p:cNvPr id="16" name="直接连接符​​(S) 15">
            <a:extLst>
              <a:ext uri="{FF2B5EF4-FFF2-40B4-BE49-F238E27FC236}">
                <a16:creationId xmlns:a16="http://schemas.microsoft.com/office/drawing/2014/main" id="{A3DDE02E-BC75-2645-8725-CA2CFD327A3C}"/>
              </a:ext>
            </a:extLst>
          </p:cNvPr>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文本占位符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rtlCol="0">
            <a:noAutofit/>
          </a:bodyPr>
          <a:lstStyle>
            <a:lvl1pPr marL="0" indent="0">
              <a:lnSpc>
                <a:spcPct val="100000"/>
              </a:lnSpc>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18" name="文本占位符 29">
            <a:extLst>
              <a:ext uri="{FF2B5EF4-FFF2-40B4-BE49-F238E27FC236}">
                <a16:creationId xmlns:a16="http://schemas.microsoft.com/office/drawing/2014/main" id="{0E9E9D03-0186-5B4C-A73F-95ADCD08A44A}"/>
              </a:ext>
            </a:extLst>
          </p:cNvPr>
          <p:cNvSpPr>
            <a:spLocks noGrp="1"/>
          </p:cNvSpPr>
          <p:nvPr>
            <p:ph type="body" sz="quarter" idx="16" hasCustomPrompt="1"/>
          </p:nvPr>
        </p:nvSpPr>
        <p:spPr>
          <a:xfrm>
            <a:off x="3663042" y="2209800"/>
            <a:ext cx="2128157" cy="205837"/>
          </a:xfrm>
        </p:spPr>
        <p:txBody>
          <a:bodyPr lIns="0" tIns="0" rIns="0" bIns="0" rtlCol="0">
            <a:noAutofit/>
          </a:bodyPr>
          <a:lstStyle>
            <a:lvl1pPr marL="0" indent="0">
              <a:lnSpc>
                <a:spcPct val="100000"/>
              </a:lnSpc>
              <a:spcBef>
                <a:spcPts val="400"/>
              </a:spcBef>
              <a:buNone/>
              <a:defRPr sz="1800" b="1" i="0">
                <a:solidFill>
                  <a:schemeClr val="tx2"/>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a:t>
            </a:r>
          </a:p>
        </p:txBody>
      </p:sp>
      <p:cxnSp>
        <p:nvCxnSpPr>
          <p:cNvPr id="20" name="直接连接符​​(S) 19">
            <a:extLst>
              <a:ext uri="{FF2B5EF4-FFF2-40B4-BE49-F238E27FC236}">
                <a16:creationId xmlns:a16="http://schemas.microsoft.com/office/drawing/2014/main" id="{E01EE6FD-FABB-AD48-92DA-19805B502918}"/>
              </a:ext>
            </a:extLst>
          </p:cNvPr>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文本占位符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rtlCol="0">
            <a:noAutofit/>
          </a:bodyPr>
          <a:lstStyle>
            <a:lvl1pPr marL="0" indent="0">
              <a:lnSpc>
                <a:spcPct val="100000"/>
              </a:lnSpc>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22" name="文本占位符 29">
            <a:extLst>
              <a:ext uri="{FF2B5EF4-FFF2-40B4-BE49-F238E27FC236}">
                <a16:creationId xmlns:a16="http://schemas.microsoft.com/office/drawing/2014/main" id="{97DCC038-CDD3-1D48-B8BA-2617616935C5}"/>
              </a:ext>
            </a:extLst>
          </p:cNvPr>
          <p:cNvSpPr>
            <a:spLocks noGrp="1"/>
          </p:cNvSpPr>
          <p:nvPr>
            <p:ph type="body" sz="quarter" idx="20" hasCustomPrompt="1"/>
          </p:nvPr>
        </p:nvSpPr>
        <p:spPr>
          <a:xfrm>
            <a:off x="952500" y="4522803"/>
            <a:ext cx="2133600" cy="205837"/>
          </a:xfrm>
        </p:spPr>
        <p:txBody>
          <a:bodyPr lIns="0" tIns="0" rIns="0" bIns="0" rtlCol="0">
            <a:noAutofit/>
          </a:bodyPr>
          <a:lstStyle>
            <a:lvl1pPr marL="0" indent="0">
              <a:lnSpc>
                <a:spcPct val="100000"/>
              </a:lnSpc>
              <a:spcBef>
                <a:spcPts val="400"/>
              </a:spcBef>
              <a:buNone/>
              <a:defRPr sz="1800" b="1" i="0">
                <a:solidFill>
                  <a:schemeClr val="tx2"/>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cxnSp>
        <p:nvCxnSpPr>
          <p:cNvPr id="23" name="直接连接符​​(S) 22">
            <a:extLst>
              <a:ext uri="{FF2B5EF4-FFF2-40B4-BE49-F238E27FC236}">
                <a16:creationId xmlns:a16="http://schemas.microsoft.com/office/drawing/2014/main" id="{93BB36CC-7349-334D-A028-58D01025E726}"/>
              </a:ext>
            </a:extLst>
          </p:cNvPr>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文本占位符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rtlCol="0">
            <a:noAutofit/>
          </a:bodyPr>
          <a:lstStyle>
            <a:lvl1pPr marL="0" indent="0">
              <a:lnSpc>
                <a:spcPct val="100000"/>
              </a:lnSpc>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25" name="文本占位符 29">
            <a:extLst>
              <a:ext uri="{FF2B5EF4-FFF2-40B4-BE49-F238E27FC236}">
                <a16:creationId xmlns:a16="http://schemas.microsoft.com/office/drawing/2014/main" id="{773FBF72-A3D8-2F4E-BAD2-2755F0BE4A47}"/>
              </a:ext>
            </a:extLst>
          </p:cNvPr>
          <p:cNvSpPr>
            <a:spLocks noGrp="1"/>
          </p:cNvSpPr>
          <p:nvPr>
            <p:ph type="body" sz="quarter" idx="22" hasCustomPrompt="1"/>
          </p:nvPr>
        </p:nvSpPr>
        <p:spPr>
          <a:xfrm>
            <a:off x="3663042" y="4522803"/>
            <a:ext cx="2128157" cy="205837"/>
          </a:xfrm>
        </p:spPr>
        <p:txBody>
          <a:bodyPr lIns="0" tIns="0" rIns="0" bIns="0" rtlCol="0">
            <a:noAutofit/>
          </a:bodyPr>
          <a:lstStyle>
            <a:lvl1pPr marL="0" indent="0">
              <a:lnSpc>
                <a:spcPct val="100000"/>
              </a:lnSpc>
              <a:spcBef>
                <a:spcPts val="400"/>
              </a:spcBef>
              <a:buNone/>
              <a:defRPr sz="1800" b="1" i="0">
                <a:solidFill>
                  <a:schemeClr val="tx2"/>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cxnSp>
        <p:nvCxnSpPr>
          <p:cNvPr id="26" name="直接连接符 25">
            <a:extLst>
              <a:ext uri="{FF2B5EF4-FFF2-40B4-BE49-F238E27FC236}">
                <a16:creationId xmlns:a16="http://schemas.microsoft.com/office/drawing/2014/main" id="{C402C0D4-D9C4-F547-B996-38177302A3DC}"/>
              </a:ext>
            </a:extLst>
          </p:cNvPr>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文本占位符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rtlCol="0">
            <a:noAutofit/>
          </a:bodyPr>
          <a:lstStyle>
            <a:lvl1pPr marL="0" indent="0">
              <a:lnSpc>
                <a:spcPct val="100000"/>
              </a:lnSpc>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28" name="文本占位符 29">
            <a:extLst>
              <a:ext uri="{FF2B5EF4-FFF2-40B4-BE49-F238E27FC236}">
                <a16:creationId xmlns:a16="http://schemas.microsoft.com/office/drawing/2014/main" id="{DD138509-2AA1-D540-90D6-288474956619}"/>
              </a:ext>
            </a:extLst>
          </p:cNvPr>
          <p:cNvSpPr>
            <a:spLocks noGrp="1"/>
          </p:cNvSpPr>
          <p:nvPr>
            <p:ph type="body" sz="quarter" idx="24" hasCustomPrompt="1"/>
          </p:nvPr>
        </p:nvSpPr>
        <p:spPr>
          <a:xfrm>
            <a:off x="6367054" y="4522803"/>
            <a:ext cx="2129245" cy="205837"/>
          </a:xfrm>
        </p:spPr>
        <p:txBody>
          <a:bodyPr lIns="0" tIns="0" rIns="0" bIns="0" rtlCol="0">
            <a:noAutofit/>
          </a:bodyPr>
          <a:lstStyle>
            <a:lvl1pPr marL="0" indent="0">
              <a:lnSpc>
                <a:spcPct val="100000"/>
              </a:lnSpc>
              <a:spcBef>
                <a:spcPts val="400"/>
              </a:spcBef>
              <a:buNone/>
              <a:defRPr sz="1800" b="1" i="0">
                <a:solidFill>
                  <a:schemeClr val="tx2"/>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sp>
        <p:nvSpPr>
          <p:cNvPr id="2" name="日期占位符 1">
            <a:extLst>
              <a:ext uri="{FF2B5EF4-FFF2-40B4-BE49-F238E27FC236}">
                <a16:creationId xmlns:a16="http://schemas.microsoft.com/office/drawing/2014/main" id="{62655503-4608-4F79-A5D4-B2F67958F263}"/>
              </a:ext>
            </a:extLst>
          </p:cNvPr>
          <p:cNvSpPr>
            <a:spLocks noGrp="1"/>
          </p:cNvSpPr>
          <p:nvPr>
            <p:ph type="dt" sz="half" idx="25"/>
          </p:nvPr>
        </p:nvSpPr>
        <p:spPr/>
        <p:txBody>
          <a:bodyPr rtlCol="0"/>
          <a:lstStyle>
            <a:lvl1pPr>
              <a:defRPr>
                <a:latin typeface="Microsoft YaHei UI" panose="020b0503020204020204" pitchFamily="34" charset="-122"/>
                <a:ea typeface="Microsoft YaHei UI" panose="020b0503020204020204" pitchFamily="34" charset="-122"/>
              </a:defRPr>
            </a:lvl1pPr>
          </a:lstStyle>
          <a:p>
            <a:fld id="{80B8DED7-50F6-4F4F-9763-42A576EB505B}" type="datetime2">
              <a:rPr lang="zh-CN" altLang="en-US" smtClean="0"/>
              <a:t>2023年4月24日</a:t>
            </a:fld>
            <a:endParaRPr lang="zh-CN" altLang="en-US"/>
          </a:p>
        </p:txBody>
      </p:sp>
      <p:sp>
        <p:nvSpPr>
          <p:cNvPr id="3" name="页脚占位符 2">
            <a:extLst>
              <a:ext uri="{FF2B5EF4-FFF2-40B4-BE49-F238E27FC236}">
                <a16:creationId xmlns:a16="http://schemas.microsoft.com/office/drawing/2014/main" id="{9DAFA395-FE4C-4A99-A74E-57757D8473E1}"/>
              </a:ext>
            </a:extLst>
          </p:cNvPr>
          <p:cNvSpPr>
            <a:spLocks noGrp="1"/>
          </p:cNvSpPr>
          <p:nvPr>
            <p:ph type="ftr" sz="quarter" idx="26"/>
          </p:nvPr>
        </p:nvSpPr>
        <p:spPr/>
        <p:txBody>
          <a:bodyPr rtlCol="0"/>
          <a:lstStyle>
            <a:lvl1pPr>
              <a:defRPr>
                <a:latin typeface="Microsoft YaHei UI" panose="020b0503020204020204" pitchFamily="34" charset="-122"/>
                <a:ea typeface="Microsoft YaHei UI" panose="020b0503020204020204" pitchFamily="34" charset="-122"/>
              </a:defRPr>
            </a:lvl1pPr>
          </a:lstStyle>
          <a:p>
            <a:r>
              <a:rPr lang="zh-CN" altLang="en-US"/>
              <a:t>年度审核</a:t>
            </a:r>
            <a:endParaRPr lang="zh-CN" altLang="en-US" b="0"/>
          </a:p>
        </p:txBody>
      </p:sp>
      <p:sp>
        <p:nvSpPr>
          <p:cNvPr id="4" name="灯片编号占位符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rtlCol="0"/>
          <a:lstStyle>
            <a:lvl1pPr>
              <a:defRPr>
                <a:latin typeface="Microsoft YaHei UI" panose="020b0503020204020204" pitchFamily="34" charset="-122"/>
                <a:ea typeface="Microsoft YaHei UI" panose="020b0503020204020204" pitchFamily="34" charset="-122"/>
              </a:defRPr>
            </a:lvl1pPr>
          </a:lstStyle>
          <a:p>
            <a:fld id="{294A09A9-5501-47C1-A89A-A340965A2BE2}" type="slidenum">
              <a:rPr lang="en-US" altLang="zh-CN" smtClean="0"/>
              <a:t>‹#›</a:t>
            </a:fld>
            <a:endParaRPr lang="zh-CN" altLang="en-US"/>
          </a:p>
        </p:txBody>
      </p:sp>
    </p:spTree>
    <p:extLst>
      <p:ext uri="{BB962C8B-B14F-4D97-AF65-F5344CB8AC3E}">
        <p14:creationId xmlns:p14="http://schemas.microsoft.com/office/powerpoint/2010/main" val="4093066419"/>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简介">
    <p:spTree>
      <p:nvGrpSpPr>
        <p:cNvPr id="1" name=""/>
        <p:cNvGrpSpPr/>
        <p:nvPr/>
      </p:nvGrpSpPr>
      <p:grpSpPr>
        <a:xfrm>
          <a:off x="0" y="0"/>
          <a:ext cx="0" cy="0"/>
        </a:xfrm>
      </p:grpSpPr>
      <p:grpSp>
        <p:nvGrpSpPr>
          <p:cNvPr id="13" name="组 12">
            <a:extLst>
              <a:ext uri="{FF2B5EF4-FFF2-40B4-BE49-F238E27FC236}">
                <a16:creationId xmlns:a16="http://schemas.microsoft.com/office/drawing/2014/main" id="{C82066DD-D313-D148-89C7-338EB873A730}"/>
              </a:ext>
            </a:extLst>
          </p:cNvPr>
          <p:cNvGrpSpPr/>
          <p:nvPr userDrawn="1"/>
        </p:nvGrpSpPr>
        <p:grpSpPr>
          <a:xfrm rot="16200000" flipV="1">
            <a:off x="0" y="3900132"/>
            <a:ext cx="2959226" cy="2959226"/>
            <a:chOff x="0" y="12289"/>
            <a:chExt cx="3550" cy="3551"/>
          </a:xfrm>
        </p:grpSpPr>
        <p:sp>
          <p:nvSpPr>
            <p:cNvPr id="15" name="任意多边形(F) 14">
              <a:extLst>
                <a:ext uri="{FF2B5EF4-FFF2-40B4-BE49-F238E27FC236}">
                  <a16:creationId xmlns:a16="http://schemas.microsoft.com/office/drawing/2014/main" id="{A5BBD7C7-99D1-E841-A081-6912D1F2B855}"/>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6" name="任意多边形(F) 15">
              <a:extLst>
                <a:ext uri="{FF2B5EF4-FFF2-40B4-BE49-F238E27FC236}">
                  <a16:creationId xmlns:a16="http://schemas.microsoft.com/office/drawing/2014/main" id="{227A14EE-CB79-754A-8B19-EB9874B3158E}"/>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9" name="任意多边形(F) 18">
              <a:extLst>
                <a:ext uri="{FF2B5EF4-FFF2-40B4-BE49-F238E27FC236}">
                  <a16:creationId xmlns:a16="http://schemas.microsoft.com/office/drawing/2014/main" id="{35B38B80-C3D3-4C47-B468-C41A8FF36F2A}"/>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
        <p:nvSpPr>
          <p:cNvPr id="14" name="图片占位符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rtlCol="0"/>
          <a:lstStyle>
            <a:lvl1pPr>
              <a:defRPr>
                <a:latin typeface="Microsoft YaHei UI" panose="020b0503020204020204" pitchFamily="34" charset="-122"/>
                <a:ea typeface="Microsoft YaHei UI" panose="020b0503020204020204" pitchFamily="34" charset="-122"/>
              </a:defRPr>
            </a:lvl1pPr>
          </a:lstStyle>
          <a:p>
            <a:pPr rtl="0"/>
            <a:r>
              <a:rPr lang="zh-CN" altLang="en-US" noProof="0"/>
              <a:t>单击图标添加图片</a:t>
            </a:r>
            <a:endParaRPr lang="zh-CN" altLang="en-US" noProof="0"/>
          </a:p>
        </p:txBody>
      </p:sp>
      <p:sp>
        <p:nvSpPr>
          <p:cNvPr id="9" name="标题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cxnSp>
        <p:nvCxnSpPr>
          <p:cNvPr id="17" name="直接连接符​​(S) 16">
            <a:extLst>
              <a:ext uri="{FF2B5EF4-FFF2-40B4-BE49-F238E27FC236}">
                <a16:creationId xmlns:a16="http://schemas.microsoft.com/office/drawing/2014/main" id="{1D23F761-57FC-3649-AE84-0C3EF95EF561}"/>
              </a:ext>
            </a:extLst>
          </p:cNvPr>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文本占位符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rtlCol="0">
            <a:noAutofit/>
          </a:bodyPr>
          <a:lstStyle>
            <a:lvl1pPr marL="0" indent="0">
              <a:lnSpc>
                <a:spcPct val="100000"/>
              </a:lnSpc>
              <a:buNone/>
              <a:defRPr sz="16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2" name="日期占位符 1">
            <a:extLst>
              <a:ext uri="{FF2B5EF4-FFF2-40B4-BE49-F238E27FC236}">
                <a16:creationId xmlns:a16="http://schemas.microsoft.com/office/drawing/2014/main" id="{CA64E0B3-57C5-4DAF-8531-F39610E77C09}"/>
              </a:ext>
            </a:extLst>
          </p:cNvPr>
          <p:cNvSpPr>
            <a:spLocks noGrp="1"/>
          </p:cNvSpPr>
          <p:nvPr>
            <p:ph type="dt" sz="half" idx="14"/>
          </p:nvPr>
        </p:nvSpPr>
        <p:spPr/>
        <p:txBody>
          <a:bodyPr rtlCol="0"/>
          <a:lstStyle>
            <a:lvl1pPr>
              <a:defRPr>
                <a:latin typeface="Microsoft YaHei UI" panose="020b0503020204020204" pitchFamily="34" charset="-122"/>
                <a:ea typeface="Microsoft YaHei UI" panose="020b0503020204020204" pitchFamily="34" charset="-122"/>
              </a:defRPr>
            </a:lvl1pPr>
          </a:lstStyle>
          <a:p>
            <a:fld id="{46235E2E-67F1-433F-80D4-B8E06E5EF337}" type="datetime2">
              <a:rPr lang="zh-CN" altLang="en-US" noProof="0" smtClean="0"/>
              <a:t>2023年4月24日</a:t>
            </a:fld>
            <a:endParaRPr lang="zh-CN" altLang="en-US" noProof="0"/>
          </a:p>
        </p:txBody>
      </p:sp>
      <p:sp>
        <p:nvSpPr>
          <p:cNvPr id="3" name="页脚占位符 2">
            <a:extLst>
              <a:ext uri="{FF2B5EF4-FFF2-40B4-BE49-F238E27FC236}">
                <a16:creationId xmlns:a16="http://schemas.microsoft.com/office/drawing/2014/main" id="{B7E0EC46-C626-4D58-AB64-0B3B850D1482}"/>
              </a:ext>
            </a:extLst>
          </p:cNvPr>
          <p:cNvSpPr>
            <a:spLocks noGrp="1"/>
          </p:cNvSpPr>
          <p:nvPr>
            <p:ph type="ftr" sz="quarter" idx="15"/>
          </p:nvPr>
        </p:nvSpPr>
        <p:spPr/>
        <p:txBody>
          <a:bodyPr rtlCol="0"/>
          <a:lstStyle>
            <a:lvl1pPr>
              <a:defRPr>
                <a:latin typeface="Microsoft YaHei UI" panose="020b0503020204020204" pitchFamily="34" charset="-122"/>
                <a:ea typeface="Microsoft YaHei UI" panose="020b0503020204020204" pitchFamily="34" charset="-122"/>
              </a:defRPr>
            </a:lvl1pPr>
          </a:lstStyle>
          <a:p>
            <a:r>
              <a:rPr lang="zh-CN" altLang="en-US" noProof="0"/>
              <a:t>年度审核</a:t>
            </a:r>
            <a:endParaRPr lang="zh-CN" altLang="en-US" b="0" noProof="0"/>
          </a:p>
        </p:txBody>
      </p:sp>
      <p:sp>
        <p:nvSpPr>
          <p:cNvPr id="4" name="灯片编号占位符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rtlCol="0"/>
          <a:lstStyle>
            <a:lvl1pPr>
              <a:defRPr>
                <a:latin typeface="Microsoft YaHei UI" panose="020b0503020204020204" pitchFamily="34" charset="-122"/>
                <a:ea typeface="Microsoft YaHei UI" panose="020b0503020204020204" pitchFamily="34" charset="-122"/>
              </a:defRPr>
            </a:lvl1pPr>
          </a:lstStyle>
          <a:p>
            <a:fld id="{294A09A9-5501-47C1-A89A-A340965A2BE2}" type="slidenum">
              <a:rPr lang="en-US" altLang="zh-CN" noProof="0" smtClean="0"/>
              <a:t>‹#›</a:t>
            </a:fld>
            <a:endParaRPr lang="zh-CN" altLang="en-US" noProof="0"/>
          </a:p>
        </p:txBody>
      </p:sp>
    </p:spTree>
    <p:extLst>
      <p:ext uri="{BB962C8B-B14F-4D97-AF65-F5344CB8AC3E}">
        <p14:creationId xmlns:p14="http://schemas.microsoft.com/office/powerpoint/2010/main" val="3073769527"/>
      </p:ext>
    </p:extLst>
  </p:cSld>
  <p:clrMapOvr>
    <a:masterClrMapping/>
  </p:clrMapOvr>
  <p:transition/>
  <p:timing/>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休息时间">
    <p:bg>
      <p:bgPr>
        <a:solidFill>
          <a:schemeClr val="tx1"/>
        </a:solidFill>
        <a:effectLst/>
      </p:bgPr>
    </p:bg>
    <p:spTree>
      <p:nvGrpSpPr>
        <p:cNvPr id="1" name=""/>
        <p:cNvGrpSpPr/>
        <p:nvPr/>
      </p:nvGrpSpPr>
      <p:grpSpPr>
        <a:xfrm>
          <a:off x="0" y="0"/>
          <a:ext cx="0" cy="0"/>
        </a:xfrm>
      </p:grpSpPr>
      <p:sp>
        <p:nvSpPr>
          <p:cNvPr id="21" name="图片占位符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rtlCol="0"/>
          <a:lstStyle>
            <a:lvl1pPr>
              <a:defRPr>
                <a:latin typeface="Microsoft YaHei UI" panose="020b0503020204020204" pitchFamily="34" charset="-122"/>
                <a:ea typeface="Microsoft YaHei UI" panose="020b0503020204020204" pitchFamily="34" charset="-122"/>
              </a:defRPr>
            </a:lvl1pPr>
          </a:lstStyle>
          <a:p>
            <a:pPr rtl="0"/>
            <a:r>
              <a:rPr lang="zh-CN" altLang="en-US" noProof="0"/>
              <a:t>单击图标添加图片</a:t>
            </a:r>
            <a:endParaRPr lang="zh-CN" altLang="en-US" noProof="0"/>
          </a:p>
        </p:txBody>
      </p:sp>
      <p:sp>
        <p:nvSpPr>
          <p:cNvPr id="18" name="标题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rtlCol="0" anchor="b" anchorCtr="0">
            <a:normAutofit/>
          </a:bodyPr>
          <a:lstStyle>
            <a:lvl1pPr>
              <a:defRPr sz="4100" b="1" i="0" baseline="0">
                <a:solidFill>
                  <a:schemeClr val="tx1"/>
                </a:solidFill>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cxnSp>
        <p:nvCxnSpPr>
          <p:cNvPr id="20" name="直接连接符​​(S) 19">
            <a:extLst>
              <a:ext uri="{FF2B5EF4-FFF2-40B4-BE49-F238E27FC236}">
                <a16:creationId xmlns:a16="http://schemas.microsoft.com/office/drawing/2014/main" id="{4BE3A3D6-A0AD-C84D-8B2A-743F5F95432E}"/>
              </a:ext>
            </a:extLst>
          </p:cNvPr>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组 21">
            <a:extLst>
              <a:ext uri="{FF2B5EF4-FFF2-40B4-BE49-F238E27FC236}">
                <a16:creationId xmlns:a16="http://schemas.microsoft.com/office/drawing/2014/main" id="{F4CB38BE-0FF2-694C-AA3C-D73DBF7C332C}"/>
              </a:ext>
            </a:extLst>
          </p:cNvPr>
          <p:cNvGrpSpPr/>
          <p:nvPr userDrawn="1"/>
        </p:nvGrpSpPr>
        <p:grpSpPr>
          <a:xfrm rot="10800000">
            <a:off x="9509760" y="-3"/>
            <a:ext cx="2682238" cy="2682238"/>
            <a:chOff x="0" y="12289"/>
            <a:chExt cx="3550" cy="3551"/>
          </a:xfrm>
          <a:solidFill>
            <a:schemeClr val="tx1"/>
          </a:solidFill>
        </p:grpSpPr>
        <p:sp>
          <p:nvSpPr>
            <p:cNvPr id="23" name="任意多边形(F) 22">
              <a:extLst>
                <a:ext uri="{FF2B5EF4-FFF2-40B4-BE49-F238E27FC236}">
                  <a16:creationId xmlns:a16="http://schemas.microsoft.com/office/drawing/2014/main" id="{F0257420-2EA0-6348-8B9E-1414F5297265}"/>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4" name="任意多边形(F) 23">
              <a:extLst>
                <a:ext uri="{FF2B5EF4-FFF2-40B4-BE49-F238E27FC236}">
                  <a16:creationId xmlns:a16="http://schemas.microsoft.com/office/drawing/2014/main" id="{7FE65C23-C0EF-BB41-884A-01C2A7356159}"/>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5" name="任意多边形(F) 24">
              <a:extLst>
                <a:ext uri="{FF2B5EF4-FFF2-40B4-BE49-F238E27FC236}">
                  <a16:creationId xmlns:a16="http://schemas.microsoft.com/office/drawing/2014/main" id="{F73F5EB6-53C7-D44C-9003-FB5A81F9890D}"/>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Tree>
    <p:extLst>
      <p:ext uri="{BB962C8B-B14F-4D97-AF65-F5344CB8AC3E}">
        <p14:creationId xmlns:p14="http://schemas.microsoft.com/office/powerpoint/2010/main" val="2357889184"/>
      </p:ext>
    </p:extLst>
  </p:cSld>
  <p:clrMapOvr>
    <a:masterClrMapping/>
  </p:clrMapOvr>
  <p:transition/>
  <p:timing/>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表">
    <p:bg>
      <p:bgPr>
        <a:solidFill>
          <a:schemeClr val="tx1"/>
        </a:solidFill>
        <a:effectLst/>
      </p:bgPr>
    </p:bg>
    <p:spTree>
      <p:nvGrpSpPr>
        <p:cNvPr id="1" name=""/>
        <p:cNvGrpSpPr/>
        <p:nvPr/>
      </p:nvGrpSpPr>
      <p:grpSpPr>
        <a:xfrm>
          <a:off x="0" y="0"/>
          <a:ext cx="0" cy="0"/>
        </a:xfrm>
      </p:grpSpPr>
      <p:sp>
        <p:nvSpPr>
          <p:cNvPr id="6" name="图表占位符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rtlCol="0"/>
          <a:lstStyle>
            <a:lvl1pPr>
              <a:defRPr>
                <a:solidFill>
                  <a:schemeClr val="tx1"/>
                </a:solidFill>
              </a:defRPr>
            </a:lvl1pPr>
          </a:lstStyle>
          <a:p>
            <a:pPr rtl="0"/>
            <a:r>
              <a:rPr lang="zh-CN" altLang="en-US" noProof="0"/>
              <a:t>单击图标添加图表</a:t>
            </a:r>
          </a:p>
        </p:txBody>
      </p:sp>
      <p:sp>
        <p:nvSpPr>
          <p:cNvPr id="16" name="标题 1">
            <a:extLst>
              <a:ext uri="{FF2B5EF4-FFF2-40B4-BE49-F238E27FC236}">
                <a16:creationId xmlns:a16="http://schemas.microsoft.com/office/drawing/2014/main" id="{109B023A-F28F-184D-BA48-3F1C0502AE0A}"/>
              </a:ext>
            </a:extLst>
          </p:cNvPr>
          <p:cNvSpPr>
            <a:spLocks noGrp="1"/>
          </p:cNvSpPr>
          <p:nvPr>
            <p:ph type="title" hasCustomPrompt="1"/>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zh-CN" altLang="en-US" noProof="0"/>
              <a:t>单击以编辑 </a:t>
            </a:r>
          </a:p>
        </p:txBody>
      </p:sp>
      <p:sp>
        <p:nvSpPr>
          <p:cNvPr id="2" name="日期占位符 1">
            <a:extLst>
              <a:ext uri="{FF2B5EF4-FFF2-40B4-BE49-F238E27FC236}">
                <a16:creationId xmlns:a16="http://schemas.microsoft.com/office/drawing/2014/main" id="{371012B1-809A-45CE-9FED-46D08DC8C42B}"/>
              </a:ext>
            </a:extLst>
          </p:cNvPr>
          <p:cNvSpPr>
            <a:spLocks noGrp="1"/>
          </p:cNvSpPr>
          <p:nvPr>
            <p:ph type="dt" sz="half" idx="11"/>
          </p:nvPr>
        </p:nvSpPr>
        <p:spPr/>
        <p:txBody>
          <a:bodyPr rtlCol="0"/>
          <a:lstStyle/>
          <a:p>
            <a:pPr rtl="0"/>
            <a:fld id="{56E04BD8-DEB2-4DB6-8921-C8176DF0EB17}" type="datetime2">
              <a:rPr lang="zh-CN" altLang="en-US" noProof="0" smtClean="0">
                <a:latin typeface="+mn-lt"/>
              </a:rPr>
              <a:t>2023年4月24日</a:t>
            </a:fld>
            <a:endParaRPr lang="zh-CN" altLang="en-US" noProof="0">
              <a:latin typeface="+mn-lt"/>
            </a:endParaRPr>
          </a:p>
        </p:txBody>
      </p:sp>
      <p:sp>
        <p:nvSpPr>
          <p:cNvPr id="3" name="页脚占位符 2">
            <a:extLst>
              <a:ext uri="{FF2B5EF4-FFF2-40B4-BE49-F238E27FC236}">
                <a16:creationId xmlns:a16="http://schemas.microsoft.com/office/drawing/2014/main" id="{3FB6FA27-6601-4107-A3C9-808CB4430246}"/>
              </a:ext>
            </a:extLst>
          </p:cNvPr>
          <p:cNvSpPr>
            <a:spLocks noGrp="1"/>
          </p:cNvSpPr>
          <p:nvPr>
            <p:ph type="ftr" sz="quarter" idx="12"/>
          </p:nvPr>
        </p:nvSpPr>
        <p:spPr/>
        <p:txBody>
          <a:bodyPr rtlCol="0"/>
          <a:lstStyle/>
          <a:p>
            <a:pPr rtl="0"/>
            <a:r>
              <a:rPr lang="zh-CN" altLang="en-US" noProof="0"/>
              <a:t>年度审核</a:t>
            </a:r>
            <a:endParaRPr lang="zh-CN" altLang="en-US" b="0" noProof="0"/>
          </a:p>
        </p:txBody>
      </p:sp>
      <p:sp>
        <p:nvSpPr>
          <p:cNvPr id="4" name="灯片编号占位符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rtlCol="0"/>
          <a:lstStyle/>
          <a:p>
            <a:pPr rtl="0"/>
            <a:fld id="{294A09A9-5501-47C1-A89A-A340965A2BE2}" type="slidenum">
              <a:rPr lang="en-US" altLang="zh-CN" noProof="0" smtClean="0"/>
              <a:t>‹#›</a:t>
            </a:fld>
            <a:endParaRPr lang="zh-CN" altLang="en-US" noProof="0">
              <a:latin typeface="+mn-lt"/>
            </a:endParaRPr>
          </a:p>
        </p:txBody>
      </p:sp>
    </p:spTree>
    <p:extLst>
      <p:ext uri="{BB962C8B-B14F-4D97-AF65-F5344CB8AC3E}">
        <p14:creationId xmlns:p14="http://schemas.microsoft.com/office/powerpoint/2010/main" val="2065862895"/>
      </p:ext>
    </p:extLst>
  </p:cSld>
  <p:clrMapOvr>
    <a:masterClrMapping/>
  </p:clrMapOvr>
  <p:transition/>
  <p:timing/>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表格">
    <p:bg>
      <p:bgPr>
        <a:solidFill>
          <a:schemeClr val="tx1"/>
        </a:solidFill>
        <a:effectLst/>
      </p:bgPr>
    </p:bg>
    <p:spTree>
      <p:nvGrpSpPr>
        <p:cNvPr id="1" name=""/>
        <p:cNvGrpSpPr/>
        <p:nvPr/>
      </p:nvGrpSpPr>
      <p:grpSpPr>
        <a:xfrm>
          <a:off x="0" y="0"/>
          <a:ext cx="0" cy="0"/>
        </a:xfrm>
      </p:grpSpPr>
      <p:sp>
        <p:nvSpPr>
          <p:cNvPr id="16" name="标题 1">
            <a:extLst>
              <a:ext uri="{FF2B5EF4-FFF2-40B4-BE49-F238E27FC236}">
                <a16:creationId xmlns:a16="http://schemas.microsoft.com/office/drawing/2014/main" id="{109B023A-F28F-184D-BA48-3F1C0502AE0A}"/>
              </a:ext>
            </a:extLst>
          </p:cNvPr>
          <p:cNvSpPr>
            <a:spLocks noGrp="1"/>
          </p:cNvSpPr>
          <p:nvPr>
            <p:ph type="title" hasCustomPrompt="1"/>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j-lt"/>
              </a:defRPr>
            </a:lvl1pPr>
          </a:lstStyle>
          <a:p>
            <a:pPr rtl="0"/>
            <a:r>
              <a:rPr lang="zh-CN" altLang="en-US" noProof="0"/>
              <a:t>单击以编辑 </a:t>
            </a:r>
          </a:p>
        </p:txBody>
      </p:sp>
      <p:sp>
        <p:nvSpPr>
          <p:cNvPr id="9" name="表格占位符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rtlCol="0"/>
          <a:lstStyle/>
          <a:p>
            <a:pPr rtl="0"/>
            <a:r>
              <a:rPr lang="zh-CN" altLang="en-US" noProof="0"/>
              <a:t>单击图标添加表格</a:t>
            </a:r>
          </a:p>
        </p:txBody>
      </p:sp>
      <p:sp>
        <p:nvSpPr>
          <p:cNvPr id="2" name="日期占位符 1">
            <a:extLst>
              <a:ext uri="{FF2B5EF4-FFF2-40B4-BE49-F238E27FC236}">
                <a16:creationId xmlns:a16="http://schemas.microsoft.com/office/drawing/2014/main" id="{9B2411D2-78FE-46C1-9EA9-C6A882903B53}"/>
              </a:ext>
            </a:extLst>
          </p:cNvPr>
          <p:cNvSpPr>
            <a:spLocks noGrp="1"/>
          </p:cNvSpPr>
          <p:nvPr>
            <p:ph type="dt" sz="half" idx="11"/>
          </p:nvPr>
        </p:nvSpPr>
        <p:spPr/>
        <p:txBody>
          <a:bodyPr rtlCol="0"/>
          <a:lstStyle/>
          <a:p>
            <a:pPr rtl="0"/>
            <a:fld id="{5618353C-B2AA-43F5-B6ED-6EE257877897}" type="datetime2">
              <a:rPr lang="zh-CN" altLang="en-US" noProof="0" smtClean="0">
                <a:latin typeface="+mn-lt"/>
              </a:rPr>
              <a:t>2023年4月24日</a:t>
            </a:fld>
            <a:endParaRPr lang="zh-CN" altLang="en-US" noProof="0">
              <a:latin typeface="+mn-lt"/>
            </a:endParaRPr>
          </a:p>
        </p:txBody>
      </p:sp>
      <p:sp>
        <p:nvSpPr>
          <p:cNvPr id="3" name="页脚占位符 2">
            <a:extLst>
              <a:ext uri="{FF2B5EF4-FFF2-40B4-BE49-F238E27FC236}">
                <a16:creationId xmlns:a16="http://schemas.microsoft.com/office/drawing/2014/main" id="{C04DAF8F-82DB-4DBE-9041-71217A4516CB}"/>
              </a:ext>
            </a:extLst>
          </p:cNvPr>
          <p:cNvSpPr>
            <a:spLocks noGrp="1"/>
          </p:cNvSpPr>
          <p:nvPr>
            <p:ph type="ftr" sz="quarter" idx="12"/>
          </p:nvPr>
        </p:nvSpPr>
        <p:spPr/>
        <p:txBody>
          <a:bodyPr rtlCol="0"/>
          <a:lstStyle/>
          <a:p>
            <a:pPr rtl="0"/>
            <a:r>
              <a:rPr lang="zh-CN" altLang="en-US" noProof="0"/>
              <a:t>年度审核</a:t>
            </a:r>
            <a:endParaRPr lang="zh-CN" altLang="en-US" b="0" noProof="0"/>
          </a:p>
        </p:txBody>
      </p:sp>
      <p:sp>
        <p:nvSpPr>
          <p:cNvPr id="4" name="灯片编号占位符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rtlCol="0"/>
          <a:lstStyle/>
          <a:p>
            <a:pPr rtl="0"/>
            <a:fld id="{294A09A9-5501-47C1-A89A-A340965A2BE2}" type="slidenum">
              <a:rPr lang="en-US" altLang="zh-CN" noProof="0" smtClean="0"/>
              <a:t>‹#›</a:t>
            </a:fld>
            <a:endParaRPr lang="zh-CN" altLang="en-US" noProof="0">
              <a:latin typeface="+mn-lt"/>
            </a:endParaRPr>
          </a:p>
        </p:txBody>
      </p:sp>
    </p:spTree>
    <p:extLst>
      <p:ext uri="{BB962C8B-B14F-4D97-AF65-F5344CB8AC3E}">
        <p14:creationId xmlns:p14="http://schemas.microsoft.com/office/powerpoint/2010/main" val="3401310734"/>
      </p:ext>
    </p:extLst>
  </p:cSld>
  <p:clrMapOvr>
    <a:masterClrMapping/>
  </p:clrMapOvr>
  <p:transition/>
  <p:timing/>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引言">
    <p:bg>
      <p:bgPr>
        <a:solidFill>
          <a:schemeClr val="tx1"/>
        </a:solidFill>
        <a:effectLst/>
      </p:bgPr>
    </p:bg>
    <p:spTree>
      <p:nvGrpSpPr>
        <p:cNvPr id="1" name=""/>
        <p:cNvGrpSpPr/>
        <p:nvPr/>
      </p:nvGrpSpPr>
      <p:grpSpPr>
        <a:xfrm>
          <a:off x="0" y="0"/>
          <a:ext cx="0" cy="0"/>
        </a:xfrm>
      </p:grpSpPr>
      <p:sp>
        <p:nvSpPr>
          <p:cNvPr id="9" name="标题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rtlCol="0" anchor="t" anchorCtr="0">
            <a:normAutofit/>
          </a:bodyPr>
          <a:lstStyle>
            <a:lvl1pPr>
              <a:lnSpc>
                <a:spcPct val="100000"/>
              </a:lnSpc>
              <a:defRPr sz="2800" b="0" i="0">
                <a:solidFill>
                  <a:schemeClr val="bg1"/>
                </a:solidFill>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sp>
        <p:nvSpPr>
          <p:cNvPr id="10" name="文本框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zh-CN" altLang="en-US" sz="20000" b="1" noProof="0">
                <a:solidFill>
                  <a:schemeClr val="bg1"/>
                </a:solidFill>
                <a:latin typeface="Microsoft YaHei UI" panose="020b0503020204020204" pitchFamily="34" charset="-122"/>
                <a:ea typeface="Microsoft YaHei UI" panose="020b0503020204020204" pitchFamily="34" charset="-122"/>
              </a:rPr>
              <a:t>“</a:t>
            </a:r>
          </a:p>
        </p:txBody>
      </p:sp>
      <p:grpSp>
        <p:nvGrpSpPr>
          <p:cNvPr id="18" name="组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自选图形 24">
              <a:extLst>
                <a:ext uri="{FF2B5EF4-FFF2-40B4-BE49-F238E27FC236}">
                  <a16:creationId xmlns:a16="http://schemas.microsoft.com/office/drawing/2014/main" id="{5017C477-A988-7041-8A67-3D8294D6AD7C}"/>
                </a:ext>
              </a:extLst>
            </p:cNvPr>
            <p:cNvSpPr/>
            <p:nvPr/>
          </p:nvSpPr>
          <p:spPr bwMode="auto">
            <a:xfrm>
              <a:off x="5612972" y="1"/>
              <a:ext cx="4408998" cy="3672246"/>
            </a:xfrm>
            <a:custGeom>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0" name="任意多边形(F) 19">
              <a:extLst>
                <a:ext uri="{FF2B5EF4-FFF2-40B4-BE49-F238E27FC236}">
                  <a16:creationId xmlns:a16="http://schemas.microsoft.com/office/drawing/2014/main" id="{206D7F37-5DD1-A24E-9CCA-84B2A168554D}"/>
                </a:ext>
              </a:extLst>
            </p:cNvPr>
            <p:cNvSpPr/>
            <p:nvPr/>
          </p:nvSpPr>
          <p:spPr bwMode="auto">
            <a:xfrm>
              <a:off x="6341233" y="1463970"/>
              <a:ext cx="2208196" cy="2208277"/>
            </a:xfrm>
            <a:custGeom>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1" name="任意多边形(F) 20">
              <a:extLst>
                <a:ext uri="{FF2B5EF4-FFF2-40B4-BE49-F238E27FC236}">
                  <a16:creationId xmlns:a16="http://schemas.microsoft.com/office/drawing/2014/main" id="{A6E321C8-096C-1B41-B14F-4CA7AE04BB16}"/>
                </a:ext>
              </a:extLst>
            </p:cNvPr>
            <p:cNvSpPr/>
            <p:nvPr/>
          </p:nvSpPr>
          <p:spPr bwMode="auto">
            <a:xfrm>
              <a:off x="8555590" y="1"/>
              <a:ext cx="1457754" cy="729520"/>
            </a:xfrm>
            <a:custGeom>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2" name="任意多边形 21">
              <a:extLst>
                <a:ext uri="{FF2B5EF4-FFF2-40B4-BE49-F238E27FC236}">
                  <a16:creationId xmlns:a16="http://schemas.microsoft.com/office/drawing/2014/main" id="{32B3FDD4-EB13-F44F-99D0-BFAB06F00B3A}"/>
                </a:ext>
              </a:extLst>
            </p:cNvPr>
            <p:cNvSpPr/>
            <p:nvPr/>
          </p:nvSpPr>
          <p:spPr bwMode="auto">
            <a:xfrm>
              <a:off x="7076887" y="728289"/>
              <a:ext cx="2208196" cy="2208277"/>
            </a:xfrm>
            <a:custGeom>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3" name="任意多边形 22">
              <a:extLst>
                <a:ext uri="{FF2B5EF4-FFF2-40B4-BE49-F238E27FC236}">
                  <a16:creationId xmlns:a16="http://schemas.microsoft.com/office/drawing/2014/main" id="{A20BCBD2-A735-0C43-8C55-B384372AC62C}"/>
                </a:ext>
              </a:extLst>
            </p:cNvPr>
            <p:cNvSpPr/>
            <p:nvPr/>
          </p:nvSpPr>
          <p:spPr bwMode="auto">
            <a:xfrm>
              <a:off x="9285083" y="728289"/>
              <a:ext cx="2943850" cy="2943958"/>
            </a:xfrm>
            <a:custGeom>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grpSp>
        <p:nvGrpSpPr>
          <p:cNvPr id="24" name="组 23">
            <a:extLst>
              <a:ext uri="{FF2B5EF4-FFF2-40B4-BE49-F238E27FC236}">
                <a16:creationId xmlns:a16="http://schemas.microsoft.com/office/drawing/2014/main" id="{669A90A7-BF26-684E-8C8B-638053DA1234}"/>
              </a:ext>
            </a:extLst>
          </p:cNvPr>
          <p:cNvGrpSpPr/>
          <p:nvPr userDrawn="1"/>
        </p:nvGrpSpPr>
        <p:grpSpPr>
          <a:xfrm rot="16200000" flipV="1">
            <a:off x="0" y="3900132"/>
            <a:ext cx="2959226" cy="2959226"/>
            <a:chOff x="0" y="12289"/>
            <a:chExt cx="3550" cy="3551"/>
          </a:xfrm>
        </p:grpSpPr>
        <p:sp>
          <p:nvSpPr>
            <p:cNvPr id="25" name="任意多边形(F) 24">
              <a:extLst>
                <a:ext uri="{FF2B5EF4-FFF2-40B4-BE49-F238E27FC236}">
                  <a16:creationId xmlns:a16="http://schemas.microsoft.com/office/drawing/2014/main" id="{861D8E86-886A-8744-BC4C-FE82B02438F1}"/>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6" name="任意多边形(F) 25">
              <a:extLst>
                <a:ext uri="{FF2B5EF4-FFF2-40B4-BE49-F238E27FC236}">
                  <a16:creationId xmlns:a16="http://schemas.microsoft.com/office/drawing/2014/main" id="{2D967470-E96E-8843-AAD2-E0C8B8077934}"/>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7" name="任意多边形(F) 26">
              <a:extLst>
                <a:ext uri="{FF2B5EF4-FFF2-40B4-BE49-F238E27FC236}">
                  <a16:creationId xmlns:a16="http://schemas.microsoft.com/office/drawing/2014/main" id="{C8A27D09-765D-3949-BCCA-238C3514D4CF}"/>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团队">
    <p:bg>
      <p:bgPr>
        <a:solidFill>
          <a:schemeClr val="tx1"/>
        </a:solidFill>
        <a:effectLst/>
      </p:bgPr>
    </p:bg>
    <p:spTree>
      <p:nvGrpSpPr>
        <p:cNvPr id="1" name=""/>
        <p:cNvGrpSpPr/>
        <p:nvPr/>
      </p:nvGrpSpPr>
      <p:grpSpPr>
        <a:xfrm>
          <a:off x="0" y="0"/>
          <a:ext cx="0" cy="0"/>
        </a:xfrm>
      </p:grpSpPr>
      <p:grpSp>
        <p:nvGrpSpPr>
          <p:cNvPr id="25" name="组 24">
            <a:extLst>
              <a:ext uri="{FF2B5EF4-FFF2-40B4-BE49-F238E27FC236}">
                <a16:creationId xmlns:a16="http://schemas.microsoft.com/office/drawing/2014/main" id="{A7D9F21A-75CF-6045-8FA1-C4F4E21B699C}"/>
              </a:ext>
            </a:extLst>
          </p:cNvPr>
          <p:cNvGrpSpPr/>
          <p:nvPr userDrawn="1"/>
        </p:nvGrpSpPr>
        <p:grpSpPr>
          <a:xfrm rot="16200000" flipV="1">
            <a:off x="0" y="3900132"/>
            <a:ext cx="2959226" cy="2959226"/>
            <a:chOff x="0" y="12289"/>
            <a:chExt cx="3550" cy="3551"/>
          </a:xfrm>
        </p:grpSpPr>
        <p:sp>
          <p:nvSpPr>
            <p:cNvPr id="26" name="任意多边形(F) 25">
              <a:extLst>
                <a:ext uri="{FF2B5EF4-FFF2-40B4-BE49-F238E27FC236}">
                  <a16:creationId xmlns:a16="http://schemas.microsoft.com/office/drawing/2014/main" id="{AEA7E377-BB07-FA43-B532-10A92EE030B0}"/>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7" name="任意多边形(F) 26">
              <a:extLst>
                <a:ext uri="{FF2B5EF4-FFF2-40B4-BE49-F238E27FC236}">
                  <a16:creationId xmlns:a16="http://schemas.microsoft.com/office/drawing/2014/main" id="{F18DE645-B3D5-2F4E-AAD6-002FEF13A310}"/>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36" name="任意多边形(F) 35">
              <a:extLst>
                <a:ext uri="{FF2B5EF4-FFF2-40B4-BE49-F238E27FC236}">
                  <a16:creationId xmlns:a16="http://schemas.microsoft.com/office/drawing/2014/main" id="{B90F6499-BA50-2340-A026-32C79B6BFAF4}"/>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
        <p:nvSpPr>
          <p:cNvPr id="38" name="图片占位符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rtlCol="0"/>
          <a:lstStyle>
            <a:lvl1pPr>
              <a:defRPr>
                <a:latin typeface="Microsoft YaHei UI" panose="020b0503020204020204" pitchFamily="34" charset="-122"/>
                <a:ea typeface="Microsoft YaHei UI" panose="020b0503020204020204" pitchFamily="34" charset="-122"/>
              </a:defRPr>
            </a:lvl1pPr>
          </a:lstStyle>
          <a:p>
            <a:pPr rtl="0"/>
            <a:r>
              <a:rPr lang="zh-CN" altLang="en-US" noProof="0"/>
              <a:t>单击图标添加图片</a:t>
            </a:r>
            <a:endParaRPr lang="zh-CN" altLang="en-US" noProof="0"/>
          </a:p>
        </p:txBody>
      </p:sp>
      <p:sp>
        <p:nvSpPr>
          <p:cNvPr id="61" name="标题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rtlCol="0" anchor="b" anchorCtr="0">
            <a:normAutofit/>
          </a:bodyPr>
          <a:lstStyle>
            <a:lvl1pPr>
              <a:defRPr sz="4400" b="1" i="0">
                <a:solidFill>
                  <a:schemeClr val="bg1"/>
                </a:solidFill>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cxnSp>
        <p:nvCxnSpPr>
          <p:cNvPr id="62" name="直接连接符​​(S) 61">
            <a:extLst>
              <a:ext uri="{FF2B5EF4-FFF2-40B4-BE49-F238E27FC236}">
                <a16:creationId xmlns:a16="http://schemas.microsoft.com/office/drawing/2014/main" id="{F777D2F0-DE3F-8343-B97A-E7FA440532FD}"/>
              </a:ext>
            </a:extLst>
          </p:cNvPr>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图片占位符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rtlCol="0"/>
          <a:lstStyle>
            <a:lvl1pPr>
              <a:defRPr>
                <a:latin typeface="Microsoft YaHei UI" panose="020b0503020204020204" pitchFamily="34" charset="-122"/>
                <a:ea typeface="Microsoft YaHei UI" panose="020b0503020204020204" pitchFamily="34" charset="-122"/>
              </a:defRPr>
            </a:lvl1pPr>
          </a:lstStyle>
          <a:p>
            <a:pPr rtl="0"/>
            <a:r>
              <a:rPr lang="zh-CN" altLang="en-US" noProof="0"/>
              <a:t>单击图标添加图片</a:t>
            </a:r>
            <a:endParaRPr lang="zh-CN" altLang="en-US" noProof="0"/>
          </a:p>
        </p:txBody>
      </p:sp>
      <p:sp>
        <p:nvSpPr>
          <p:cNvPr id="72" name="文本占位符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rtlCol="0">
            <a:noAutofit/>
          </a:bodyPr>
          <a:lstStyle>
            <a:lvl1pPr marL="0" indent="0">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73" name="文本占位符 29">
            <a:extLst>
              <a:ext uri="{FF2B5EF4-FFF2-40B4-BE49-F238E27FC236}">
                <a16:creationId xmlns:a16="http://schemas.microsoft.com/office/drawing/2014/main" id="{2F3D441E-DFB1-084B-8192-C6CBECCA40B9}"/>
              </a:ext>
            </a:extLst>
          </p:cNvPr>
          <p:cNvSpPr>
            <a:spLocks noGrp="1"/>
          </p:cNvSpPr>
          <p:nvPr>
            <p:ph type="body" sz="quarter" idx="11" hasCustomPrompt="1"/>
          </p:nvPr>
        </p:nvSpPr>
        <p:spPr>
          <a:xfrm>
            <a:off x="952500" y="4986745"/>
            <a:ext cx="2133600" cy="205837"/>
          </a:xfrm>
        </p:spPr>
        <p:txBody>
          <a:bodyPr lIns="0" tIns="0" rIns="0" bIns="0" rtlCol="0">
            <a:noAutofit/>
          </a:bodyPr>
          <a:lstStyle>
            <a:lvl1pPr marL="0" indent="0">
              <a:spcBef>
                <a:spcPts val="400"/>
              </a:spcBef>
              <a:buNone/>
              <a:defRPr sz="1800" b="1" i="0" spc="0" baseline="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sp>
        <p:nvSpPr>
          <p:cNvPr id="74" name="文本占位符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rtlCol="0">
            <a:noAutofit/>
          </a:bodyPr>
          <a:lstStyle>
            <a:lvl1pPr marL="0" indent="0">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75" name="文本占位符 29">
            <a:extLst>
              <a:ext uri="{FF2B5EF4-FFF2-40B4-BE49-F238E27FC236}">
                <a16:creationId xmlns:a16="http://schemas.microsoft.com/office/drawing/2014/main" id="{63C1927C-E23B-204E-9F3A-2A67D2BF702C}"/>
              </a:ext>
            </a:extLst>
          </p:cNvPr>
          <p:cNvSpPr>
            <a:spLocks noGrp="1"/>
          </p:cNvSpPr>
          <p:nvPr>
            <p:ph type="body" sz="quarter" idx="15" hasCustomPrompt="1"/>
          </p:nvPr>
        </p:nvSpPr>
        <p:spPr>
          <a:xfrm>
            <a:off x="3663042" y="4986745"/>
            <a:ext cx="2128157" cy="205837"/>
          </a:xfrm>
        </p:spPr>
        <p:txBody>
          <a:bodyPr lIns="0" tIns="0" rIns="0" bIns="0" rtlCol="0">
            <a:noAutofit/>
          </a:bodyPr>
          <a:lstStyle>
            <a:lvl1pPr marL="0" indent="0">
              <a:spcBef>
                <a:spcPts val="400"/>
              </a:spcBef>
              <a:buNone/>
              <a:defRPr sz="1800" b="1" i="0" spc="0" baseline="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sp>
        <p:nvSpPr>
          <p:cNvPr id="76" name="文本占位符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rtlCol="0">
            <a:noAutofit/>
          </a:bodyPr>
          <a:lstStyle>
            <a:lvl1pPr marL="0" indent="0">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77" name="文本占位符 29">
            <a:extLst>
              <a:ext uri="{FF2B5EF4-FFF2-40B4-BE49-F238E27FC236}">
                <a16:creationId xmlns:a16="http://schemas.microsoft.com/office/drawing/2014/main" id="{C9FEF82E-4E9C-8343-9D36-C4A00D7137CC}"/>
              </a:ext>
            </a:extLst>
          </p:cNvPr>
          <p:cNvSpPr>
            <a:spLocks noGrp="1"/>
          </p:cNvSpPr>
          <p:nvPr>
            <p:ph type="body" sz="quarter" idx="31" hasCustomPrompt="1"/>
          </p:nvPr>
        </p:nvSpPr>
        <p:spPr>
          <a:xfrm>
            <a:off x="6367054" y="4986745"/>
            <a:ext cx="2129245" cy="205837"/>
          </a:xfrm>
        </p:spPr>
        <p:txBody>
          <a:bodyPr lIns="0" tIns="0" rIns="0" bIns="0" rtlCol="0">
            <a:noAutofit/>
          </a:bodyPr>
          <a:lstStyle>
            <a:lvl1pPr marL="0" indent="0">
              <a:spcBef>
                <a:spcPts val="400"/>
              </a:spcBef>
              <a:buNone/>
              <a:defRPr sz="1800" b="1" i="0" spc="0" baseline="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sp>
        <p:nvSpPr>
          <p:cNvPr id="78" name="文本占位符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rtlCol="0">
            <a:noAutofit/>
          </a:bodyPr>
          <a:lstStyle>
            <a:lvl1pPr marL="0" indent="0">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79" name="文本占位符 29">
            <a:extLst>
              <a:ext uri="{FF2B5EF4-FFF2-40B4-BE49-F238E27FC236}">
                <a16:creationId xmlns:a16="http://schemas.microsoft.com/office/drawing/2014/main" id="{5F6C1E52-E2B6-5F45-A863-5BB35ABAFCD6}"/>
              </a:ext>
            </a:extLst>
          </p:cNvPr>
          <p:cNvSpPr>
            <a:spLocks noGrp="1"/>
          </p:cNvSpPr>
          <p:nvPr>
            <p:ph type="body" sz="quarter" idx="21" hasCustomPrompt="1"/>
          </p:nvPr>
        </p:nvSpPr>
        <p:spPr>
          <a:xfrm>
            <a:off x="9110254" y="4986745"/>
            <a:ext cx="2129245" cy="205837"/>
          </a:xfrm>
        </p:spPr>
        <p:txBody>
          <a:bodyPr lIns="0" tIns="0" rIns="0" bIns="0" rtlCol="0">
            <a:noAutofit/>
          </a:bodyPr>
          <a:lstStyle>
            <a:lvl1pPr marL="0" indent="0">
              <a:spcBef>
                <a:spcPts val="400"/>
              </a:spcBef>
              <a:buNone/>
              <a:defRPr sz="1800" b="1" i="0" spc="0" baseline="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grpSp>
        <p:nvGrpSpPr>
          <p:cNvPr id="23" name="组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自选图形 24">
              <a:extLst>
                <a:ext uri="{FF2B5EF4-FFF2-40B4-BE49-F238E27FC236}">
                  <a16:creationId xmlns:a16="http://schemas.microsoft.com/office/drawing/2014/main" id="{A7FD25A4-760F-814C-915F-DD6E89CA3A40}"/>
                </a:ext>
              </a:extLst>
            </p:cNvPr>
            <p:cNvSpPr/>
            <p:nvPr/>
          </p:nvSpPr>
          <p:spPr bwMode="auto">
            <a:xfrm>
              <a:off x="5612972" y="1"/>
              <a:ext cx="4408998" cy="3672246"/>
            </a:xfrm>
            <a:custGeom>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9" name="任意多边形(F) 28">
              <a:extLst>
                <a:ext uri="{FF2B5EF4-FFF2-40B4-BE49-F238E27FC236}">
                  <a16:creationId xmlns:a16="http://schemas.microsoft.com/office/drawing/2014/main" id="{A0CC8369-E81F-D447-87D8-1AF0C58EAC07}"/>
                </a:ext>
              </a:extLst>
            </p:cNvPr>
            <p:cNvSpPr/>
            <p:nvPr/>
          </p:nvSpPr>
          <p:spPr bwMode="auto">
            <a:xfrm>
              <a:off x="6341233" y="1463970"/>
              <a:ext cx="2208196" cy="2208277"/>
            </a:xfrm>
            <a:custGeom>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30" name="任意多边形(F) 29">
              <a:extLst>
                <a:ext uri="{FF2B5EF4-FFF2-40B4-BE49-F238E27FC236}">
                  <a16:creationId xmlns:a16="http://schemas.microsoft.com/office/drawing/2014/main" id="{C41CA81E-EF54-D048-8775-CD4AB37A7DF6}"/>
                </a:ext>
              </a:extLst>
            </p:cNvPr>
            <p:cNvSpPr/>
            <p:nvPr/>
          </p:nvSpPr>
          <p:spPr bwMode="auto">
            <a:xfrm>
              <a:off x="8555590" y="1"/>
              <a:ext cx="1457754" cy="729520"/>
            </a:xfrm>
            <a:custGeom>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31" name="任意多边形 30">
              <a:extLst>
                <a:ext uri="{FF2B5EF4-FFF2-40B4-BE49-F238E27FC236}">
                  <a16:creationId xmlns:a16="http://schemas.microsoft.com/office/drawing/2014/main" id="{D95A4B85-923E-B641-B239-2A1999AB294B}"/>
                </a:ext>
              </a:extLst>
            </p:cNvPr>
            <p:cNvSpPr/>
            <p:nvPr/>
          </p:nvSpPr>
          <p:spPr bwMode="auto">
            <a:xfrm>
              <a:off x="7076887" y="728289"/>
              <a:ext cx="2208196" cy="2208277"/>
            </a:xfrm>
            <a:custGeom>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32" name="任意多边形(F) 31">
              <a:extLst>
                <a:ext uri="{FF2B5EF4-FFF2-40B4-BE49-F238E27FC236}">
                  <a16:creationId xmlns:a16="http://schemas.microsoft.com/office/drawing/2014/main" id="{501386DC-76EB-F34E-AD0E-22957D3B38D5}"/>
                </a:ext>
              </a:extLst>
            </p:cNvPr>
            <p:cNvSpPr/>
            <p:nvPr/>
          </p:nvSpPr>
          <p:spPr bwMode="auto">
            <a:xfrm>
              <a:off x="9285083" y="728289"/>
              <a:ext cx="2943850" cy="2943958"/>
            </a:xfrm>
            <a:custGeom>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
        <p:nvSpPr>
          <p:cNvPr id="66" name="图片占位符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rtlCol="0"/>
          <a:lstStyle>
            <a:lvl1pPr>
              <a:defRPr>
                <a:latin typeface="Microsoft YaHei UI" panose="020b0503020204020204" pitchFamily="34" charset="-122"/>
                <a:ea typeface="Microsoft YaHei UI" panose="020b0503020204020204" pitchFamily="34" charset="-122"/>
              </a:defRPr>
            </a:lvl1pPr>
          </a:lstStyle>
          <a:p>
            <a:pPr rtl="0"/>
            <a:r>
              <a:rPr lang="zh-CN" altLang="en-US" noProof="0"/>
              <a:t>单击图标添加图片</a:t>
            </a:r>
            <a:endParaRPr lang="zh-CN" altLang="en-US" noProof="0"/>
          </a:p>
        </p:txBody>
      </p:sp>
      <p:sp>
        <p:nvSpPr>
          <p:cNvPr id="69" name="图片占位符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rtlCol="0"/>
          <a:lstStyle>
            <a:lvl1pPr>
              <a:defRPr>
                <a:latin typeface="Microsoft YaHei UI" panose="020b0503020204020204" pitchFamily="34" charset="-122"/>
                <a:ea typeface="Microsoft YaHei UI" panose="020b0503020204020204" pitchFamily="34" charset="-122"/>
              </a:defRPr>
            </a:lvl1pPr>
          </a:lstStyle>
          <a:p>
            <a:pPr rtl="0"/>
            <a:r>
              <a:rPr lang="zh-CN" altLang="en-US" noProof="0"/>
              <a:t>单击图标添加图片</a:t>
            </a:r>
            <a:endParaRPr lang="zh-CN" altLang="en-US" noProof="0"/>
          </a:p>
        </p:txBody>
      </p:sp>
      <p:sp>
        <p:nvSpPr>
          <p:cNvPr id="2" name="日期占位符 1">
            <a:extLst>
              <a:ext uri="{FF2B5EF4-FFF2-40B4-BE49-F238E27FC236}">
                <a16:creationId xmlns:a16="http://schemas.microsoft.com/office/drawing/2014/main" id="{8ED89364-B1CB-4E72-A6BB-95A34B50661C}"/>
              </a:ext>
            </a:extLst>
          </p:cNvPr>
          <p:cNvSpPr>
            <a:spLocks noGrp="1"/>
          </p:cNvSpPr>
          <p:nvPr>
            <p:ph type="dt" sz="half" idx="32"/>
          </p:nvPr>
        </p:nvSpPr>
        <p:spPr/>
        <p:txBody>
          <a:bodyPr rtlCol="0"/>
          <a:lstStyle>
            <a:lvl1pPr>
              <a:defRPr>
                <a:latin typeface="Microsoft YaHei UI" panose="020b0503020204020204" pitchFamily="34" charset="-122"/>
                <a:ea typeface="Microsoft YaHei UI" panose="020b0503020204020204" pitchFamily="34" charset="-122"/>
              </a:defRPr>
            </a:lvl1pPr>
          </a:lstStyle>
          <a:p>
            <a:fld id="{86C55428-63DB-49A6-9817-AE0BC285EDAA}" type="datetime2">
              <a:rPr lang="zh-CN" altLang="en-US" smtClean="0"/>
              <a:t>2023年4月24日</a:t>
            </a:fld>
            <a:endParaRPr lang="zh-CN" altLang="en-US"/>
          </a:p>
        </p:txBody>
      </p:sp>
      <p:sp>
        <p:nvSpPr>
          <p:cNvPr id="3" name="页脚占位符 2">
            <a:extLst>
              <a:ext uri="{FF2B5EF4-FFF2-40B4-BE49-F238E27FC236}">
                <a16:creationId xmlns:a16="http://schemas.microsoft.com/office/drawing/2014/main" id="{8E09328F-B310-4BF3-883E-BA9A39676AF2}"/>
              </a:ext>
            </a:extLst>
          </p:cNvPr>
          <p:cNvSpPr>
            <a:spLocks noGrp="1"/>
          </p:cNvSpPr>
          <p:nvPr>
            <p:ph type="ftr" sz="quarter" idx="33"/>
          </p:nvPr>
        </p:nvSpPr>
        <p:spPr/>
        <p:txBody>
          <a:bodyPr rtlCol="0"/>
          <a:lstStyle>
            <a:lvl1pPr>
              <a:defRPr>
                <a:latin typeface="Microsoft YaHei UI" panose="020b0503020204020204" pitchFamily="34" charset="-122"/>
                <a:ea typeface="Microsoft YaHei UI" panose="020b0503020204020204" pitchFamily="34" charset="-122"/>
              </a:defRPr>
            </a:lvl1pPr>
          </a:lstStyle>
          <a:p>
            <a:r>
              <a:rPr lang="zh-CN" altLang="en-US"/>
              <a:t>年度审核</a:t>
            </a:r>
            <a:endParaRPr lang="zh-CN" altLang="en-US" b="0"/>
          </a:p>
        </p:txBody>
      </p:sp>
      <p:sp>
        <p:nvSpPr>
          <p:cNvPr id="4" name="灯片编号占位符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rtlCol="0"/>
          <a:lstStyle>
            <a:lvl1pPr>
              <a:defRPr>
                <a:latin typeface="Microsoft YaHei UI" panose="020b0503020204020204" pitchFamily="34" charset="-122"/>
                <a:ea typeface="Microsoft YaHei UI" panose="020b0503020204020204" pitchFamily="34" charset="-122"/>
              </a:defRPr>
            </a:lvl1pPr>
          </a:lstStyle>
          <a:p>
            <a:fld id="{294A09A9-5501-47C1-A89A-A340965A2BE2}" type="slidenum">
              <a:rPr lang="en-US" altLang="zh-CN" smtClean="0"/>
              <a:t>‹#›</a:t>
            </a:fld>
            <a:endParaRPr lang="zh-CN" altLang="en-US"/>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日程表 ">
    <p:bg>
      <p:bgPr>
        <a:solidFill>
          <a:schemeClr val="tx1"/>
        </a:solidFill>
        <a:effectLst/>
      </p:bgPr>
    </p:bg>
    <p:spTree>
      <p:nvGrpSpPr>
        <p:cNvPr id="1" name=""/>
        <p:cNvGrpSpPr/>
        <p:nvPr/>
      </p:nvGrpSpPr>
      <p:grpSpPr>
        <a:xfrm>
          <a:off x="0" y="0"/>
          <a:ext cx="0" cy="0"/>
        </a:xfrm>
      </p:grpSpPr>
      <p:cxnSp>
        <p:nvCxnSpPr>
          <p:cNvPr id="21" name="直接连接符​​(S) 20">
            <a:extLst>
              <a:ext uri="{FF2B5EF4-FFF2-40B4-BE49-F238E27FC236}">
                <a16:creationId xmlns:a16="http://schemas.microsoft.com/office/drawing/2014/main" id="{040046AF-E5BF-854D-9986-7C3019770FE7}"/>
              </a:ext>
            </a:extLst>
          </p:cNvPr>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直接连接符 25">
            <a:extLst>
              <a:ext uri="{FF2B5EF4-FFF2-40B4-BE49-F238E27FC236}">
                <a16:creationId xmlns:a16="http://schemas.microsoft.com/office/drawing/2014/main" id="{76CA14A6-0144-BC49-A8D4-C979D13258C0}"/>
              </a:ext>
            </a:extLst>
          </p:cNvPr>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直接连接符​​(S) 27">
            <a:extLst>
              <a:ext uri="{FF2B5EF4-FFF2-40B4-BE49-F238E27FC236}">
                <a16:creationId xmlns:a16="http://schemas.microsoft.com/office/drawing/2014/main" id="{FA582FC2-A135-5743-B9C0-6AC7225B42E1}"/>
              </a:ext>
            </a:extLst>
          </p:cNvPr>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直接连接符​​(S) 23">
            <a:extLst>
              <a:ext uri="{FF2B5EF4-FFF2-40B4-BE49-F238E27FC236}">
                <a16:creationId xmlns:a16="http://schemas.microsoft.com/office/drawing/2014/main" id="{77C43222-5868-0247-838F-58F4F6C8EE75}"/>
              </a:ext>
            </a:extLst>
          </p:cNvPr>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标题 1">
            <a:extLst>
              <a:ext uri="{FF2B5EF4-FFF2-40B4-BE49-F238E27FC236}">
                <a16:creationId xmlns:a16="http://schemas.microsoft.com/office/drawing/2014/main" id="{46EEE005-F78A-9D4F-B159-964376C387DD}"/>
              </a:ext>
            </a:extLst>
          </p:cNvPr>
          <p:cNvSpPr>
            <a:spLocks noGrp="1"/>
          </p:cNvSpPr>
          <p:nvPr>
            <p:ph type="title" hasCustomPrompt="1"/>
          </p:nvPr>
        </p:nvSpPr>
        <p:spPr>
          <a:xfrm>
            <a:off x="964023" y="879063"/>
            <a:ext cx="4941477" cy="610863"/>
          </a:xfrm>
          <a:prstGeom prst="rect">
            <a:avLst/>
          </a:prstGeom>
        </p:spPr>
        <p:txBody>
          <a:bodyPr lIns="0" tIns="0" rIns="0" bIns="0" rtlCol="0" anchor="b" anchorCtr="0">
            <a:normAutofit/>
          </a:bodyPr>
          <a:lstStyle>
            <a:lvl1pPr>
              <a:defRPr sz="4400" b="1" i="0">
                <a:solidFill>
                  <a:schemeClr val="bg1"/>
                </a:solidFill>
                <a:latin typeface="Microsoft YaHei UI" panose="020b0503020204020204" pitchFamily="34" charset="-122"/>
                <a:ea typeface="Microsoft YaHei UI" panose="020b0503020204020204" pitchFamily="34" charset="-122"/>
              </a:defRPr>
            </a:lvl1pPr>
          </a:lstStyle>
          <a:p>
            <a:pPr rtl="0"/>
            <a:r>
              <a:rPr lang="zh-CN" altLang="en-US" noProof="0"/>
              <a:t>单击以编辑 </a:t>
            </a:r>
          </a:p>
        </p:txBody>
      </p:sp>
      <p:sp>
        <p:nvSpPr>
          <p:cNvPr id="96" name="文本占位符 29">
            <a:extLst>
              <a:ext uri="{FF2B5EF4-FFF2-40B4-BE49-F238E27FC236}">
                <a16:creationId xmlns:a16="http://schemas.microsoft.com/office/drawing/2014/main" id="{FC61536F-8EA7-5A48-AF76-8B0E251BD8CB}"/>
              </a:ext>
            </a:extLst>
          </p:cNvPr>
          <p:cNvSpPr>
            <a:spLocks noGrp="1"/>
          </p:cNvSpPr>
          <p:nvPr>
            <p:ph type="body" sz="quarter" idx="12" hasCustomPrompt="1"/>
          </p:nvPr>
        </p:nvSpPr>
        <p:spPr>
          <a:xfrm>
            <a:off x="1296955" y="2934856"/>
            <a:ext cx="2133600" cy="369332"/>
          </a:xfrm>
          <a:ln>
            <a:noFill/>
          </a:ln>
        </p:spPr>
        <p:txBody>
          <a:bodyPr lIns="0" tIns="0" rIns="0" bIns="0" rtlCol="0">
            <a:noAutofit/>
          </a:bodyPr>
          <a:lstStyle>
            <a:lvl1pPr marL="0" indent="0">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sp>
        <p:nvSpPr>
          <p:cNvPr id="97" name="文本占位符 29">
            <a:extLst>
              <a:ext uri="{FF2B5EF4-FFF2-40B4-BE49-F238E27FC236}">
                <a16:creationId xmlns:a16="http://schemas.microsoft.com/office/drawing/2014/main" id="{64FFD994-BD97-ED49-8607-286ECBB1CDA3}"/>
              </a:ext>
            </a:extLst>
          </p:cNvPr>
          <p:cNvSpPr>
            <a:spLocks noGrp="1"/>
          </p:cNvSpPr>
          <p:nvPr>
            <p:ph type="body" sz="quarter" idx="11" hasCustomPrompt="1"/>
          </p:nvPr>
        </p:nvSpPr>
        <p:spPr>
          <a:xfrm>
            <a:off x="1296955" y="2568686"/>
            <a:ext cx="2133600" cy="205837"/>
          </a:xfrm>
          <a:ln>
            <a:noFill/>
          </a:ln>
        </p:spPr>
        <p:txBody>
          <a:bodyPr lIns="0" tIns="0" rIns="0" bIns="0" rtlCol="0">
            <a:noAutofit/>
          </a:bodyPr>
          <a:lstStyle>
            <a:lvl1pPr marL="0" indent="0">
              <a:spcBef>
                <a:spcPts val="400"/>
              </a:spcBef>
              <a:buNone/>
              <a:defRPr sz="1800" b="1" i="0" spc="0" baseline="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sp>
        <p:nvSpPr>
          <p:cNvPr id="102" name="文本占位符 29">
            <a:extLst>
              <a:ext uri="{FF2B5EF4-FFF2-40B4-BE49-F238E27FC236}">
                <a16:creationId xmlns:a16="http://schemas.microsoft.com/office/drawing/2014/main" id="{D1ADE805-BFBC-ED47-B9CB-6CB2FF02E868}"/>
              </a:ext>
            </a:extLst>
          </p:cNvPr>
          <p:cNvSpPr>
            <a:spLocks noGrp="1"/>
          </p:cNvSpPr>
          <p:nvPr>
            <p:ph type="body" sz="quarter" idx="30" hasCustomPrompt="1"/>
          </p:nvPr>
        </p:nvSpPr>
        <p:spPr>
          <a:xfrm>
            <a:off x="3897799" y="5087328"/>
            <a:ext cx="2133600" cy="369332"/>
          </a:xfrm>
          <a:ln>
            <a:noFill/>
          </a:ln>
        </p:spPr>
        <p:txBody>
          <a:bodyPr lIns="0" tIns="0" rIns="0" bIns="0" rtlCol="0">
            <a:noAutofit/>
          </a:bodyPr>
          <a:lstStyle>
            <a:lvl1pPr marL="0" indent="0">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sp>
        <p:nvSpPr>
          <p:cNvPr id="103" name="文本占位符 29">
            <a:extLst>
              <a:ext uri="{FF2B5EF4-FFF2-40B4-BE49-F238E27FC236}">
                <a16:creationId xmlns:a16="http://schemas.microsoft.com/office/drawing/2014/main" id="{334A3589-641F-F547-891B-149579153B75}"/>
              </a:ext>
            </a:extLst>
          </p:cNvPr>
          <p:cNvSpPr>
            <a:spLocks noGrp="1"/>
          </p:cNvSpPr>
          <p:nvPr>
            <p:ph type="body" sz="quarter" idx="31" hasCustomPrompt="1"/>
          </p:nvPr>
        </p:nvSpPr>
        <p:spPr>
          <a:xfrm>
            <a:off x="3897799" y="4701908"/>
            <a:ext cx="2133600" cy="205837"/>
          </a:xfrm>
          <a:ln>
            <a:noFill/>
          </a:ln>
        </p:spPr>
        <p:txBody>
          <a:bodyPr vert="horz" lIns="0" tIns="0" rIns="0" bIns="0" rtlCol="0">
            <a:noAutofit/>
          </a:bodyPr>
          <a:lstStyle>
            <a:lvl1pPr marL="0" indent="0">
              <a:spcBef>
                <a:spcPts val="400"/>
              </a:spcBef>
              <a:buNone/>
              <a:defRPr lang="en-US" sz="1800" b="1" spc="0" baseline="0">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marL="0" lvl="0" indent="0" rtl="0">
              <a:spcBef>
                <a:spcPts val="400"/>
              </a:spcBef>
              <a:buNone/>
            </a:pPr>
            <a:r>
              <a:rPr lang="zh-CN" altLang="en-US" noProof="0"/>
              <a:t>单击以编辑 </a:t>
            </a:r>
          </a:p>
        </p:txBody>
      </p:sp>
      <p:sp>
        <p:nvSpPr>
          <p:cNvPr id="106" name="文本占位符 29">
            <a:extLst>
              <a:ext uri="{FF2B5EF4-FFF2-40B4-BE49-F238E27FC236}">
                <a16:creationId xmlns:a16="http://schemas.microsoft.com/office/drawing/2014/main" id="{A63F8454-D12E-A641-ABD0-8977D3F5EC05}"/>
              </a:ext>
            </a:extLst>
          </p:cNvPr>
          <p:cNvSpPr>
            <a:spLocks noGrp="1"/>
          </p:cNvSpPr>
          <p:nvPr>
            <p:ph type="body" sz="quarter" idx="32" hasCustomPrompt="1"/>
          </p:nvPr>
        </p:nvSpPr>
        <p:spPr>
          <a:xfrm>
            <a:off x="9001711" y="5087328"/>
            <a:ext cx="2133600" cy="369332"/>
          </a:xfrm>
          <a:ln>
            <a:noFill/>
          </a:ln>
        </p:spPr>
        <p:txBody>
          <a:bodyPr lIns="0" tIns="0" rIns="0" bIns="0" rtlCol="0">
            <a:noAutofit/>
          </a:bodyPr>
          <a:lstStyle>
            <a:lvl1pPr marL="0" indent="0">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sp>
        <p:nvSpPr>
          <p:cNvPr id="107" name="文本占位符 29">
            <a:extLst>
              <a:ext uri="{FF2B5EF4-FFF2-40B4-BE49-F238E27FC236}">
                <a16:creationId xmlns:a16="http://schemas.microsoft.com/office/drawing/2014/main" id="{F35AA15D-DBAD-9840-8764-A5B6D486A234}"/>
              </a:ext>
            </a:extLst>
          </p:cNvPr>
          <p:cNvSpPr>
            <a:spLocks noGrp="1"/>
          </p:cNvSpPr>
          <p:nvPr>
            <p:ph type="body" sz="quarter" idx="33" hasCustomPrompt="1"/>
          </p:nvPr>
        </p:nvSpPr>
        <p:spPr>
          <a:xfrm>
            <a:off x="9001711" y="4701908"/>
            <a:ext cx="2133600" cy="205837"/>
          </a:xfrm>
          <a:ln>
            <a:noFill/>
          </a:ln>
        </p:spPr>
        <p:txBody>
          <a:bodyPr vert="horz" lIns="0" tIns="0" rIns="0" bIns="0" rtlCol="0">
            <a:noAutofit/>
          </a:bodyPr>
          <a:lstStyle>
            <a:lvl1pPr marL="0" indent="0">
              <a:spcBef>
                <a:spcPts val="400"/>
              </a:spcBef>
              <a:buNone/>
              <a:defRPr lang="en-US" sz="1800" b="1" spc="0" baseline="0">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marL="0" lvl="0" indent="0" rtl="0">
              <a:spcBef>
                <a:spcPts val="400"/>
              </a:spcBef>
              <a:buNone/>
            </a:pPr>
            <a:r>
              <a:rPr lang="zh-CN" altLang="en-US" noProof="0"/>
              <a:t>单击以编辑 </a:t>
            </a:r>
          </a:p>
        </p:txBody>
      </p:sp>
      <p:sp>
        <p:nvSpPr>
          <p:cNvPr id="108" name="文本占位符 29">
            <a:extLst>
              <a:ext uri="{FF2B5EF4-FFF2-40B4-BE49-F238E27FC236}">
                <a16:creationId xmlns:a16="http://schemas.microsoft.com/office/drawing/2014/main" id="{8357CA0F-1A55-B145-8305-562F0DF22543}"/>
              </a:ext>
            </a:extLst>
          </p:cNvPr>
          <p:cNvSpPr>
            <a:spLocks noGrp="1"/>
          </p:cNvSpPr>
          <p:nvPr>
            <p:ph type="body" sz="quarter" idx="34" hasCustomPrompt="1"/>
          </p:nvPr>
        </p:nvSpPr>
        <p:spPr>
          <a:xfrm>
            <a:off x="6438143" y="2934856"/>
            <a:ext cx="2133600" cy="369332"/>
          </a:xfrm>
          <a:ln>
            <a:noFill/>
          </a:ln>
        </p:spPr>
        <p:txBody>
          <a:bodyPr lIns="0" tIns="0" rIns="0" bIns="0" rtlCol="0">
            <a:noAutofit/>
          </a:bodyPr>
          <a:lstStyle>
            <a:lvl1pPr marL="0" indent="0">
              <a:buNone/>
              <a:defRPr sz="1400" b="0" i="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sp>
        <p:nvSpPr>
          <p:cNvPr id="109" name="文本占位符 29">
            <a:extLst>
              <a:ext uri="{FF2B5EF4-FFF2-40B4-BE49-F238E27FC236}">
                <a16:creationId xmlns:a16="http://schemas.microsoft.com/office/drawing/2014/main" id="{D6C49F6F-AF28-8942-8442-8F54A1DC388B}"/>
              </a:ext>
            </a:extLst>
          </p:cNvPr>
          <p:cNvSpPr>
            <a:spLocks noGrp="1"/>
          </p:cNvSpPr>
          <p:nvPr>
            <p:ph type="body" sz="quarter" idx="35" hasCustomPrompt="1"/>
          </p:nvPr>
        </p:nvSpPr>
        <p:spPr>
          <a:xfrm>
            <a:off x="6438143" y="2568686"/>
            <a:ext cx="2133600" cy="205837"/>
          </a:xfrm>
          <a:ln>
            <a:noFill/>
          </a:ln>
        </p:spPr>
        <p:txBody>
          <a:bodyPr lIns="0" tIns="0" rIns="0" bIns="0" rtlCol="0">
            <a:noAutofit/>
          </a:bodyPr>
          <a:lstStyle>
            <a:lvl1pPr marL="0" indent="0">
              <a:spcBef>
                <a:spcPts val="400"/>
              </a:spcBef>
              <a:buNone/>
              <a:defRPr sz="1800" b="1" i="0" spc="0" baseline="0">
                <a:solidFill>
                  <a:schemeClr val="bg1"/>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单击以编辑 </a:t>
            </a:r>
          </a:p>
        </p:txBody>
      </p:sp>
      <p:cxnSp>
        <p:nvCxnSpPr>
          <p:cNvPr id="8" name="直接连接符​​(S)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长方形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ltLang="en-US" noProof="0">
              <a:latin typeface="Microsoft YaHei UI" panose="020b0503020204020204" pitchFamily="34" charset="-122"/>
              <a:ea typeface="Microsoft YaHei UI" panose="020b0503020204020204" pitchFamily="34" charset="-122"/>
            </a:endParaRPr>
          </a:p>
        </p:txBody>
      </p:sp>
      <p:sp>
        <p:nvSpPr>
          <p:cNvPr id="47" name="长方形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ltLang="en-US" noProof="0">
              <a:latin typeface="Microsoft YaHei UI" panose="020b0503020204020204" pitchFamily="34" charset="-122"/>
              <a:ea typeface="Microsoft YaHei UI" panose="020b0503020204020204" pitchFamily="34" charset="-122"/>
            </a:endParaRPr>
          </a:p>
        </p:txBody>
      </p:sp>
      <p:sp>
        <p:nvSpPr>
          <p:cNvPr id="27" name="长方形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ltLang="en-US" noProof="0">
              <a:latin typeface="Microsoft YaHei UI" panose="020b0503020204020204" pitchFamily="34" charset="-122"/>
              <a:ea typeface="Microsoft YaHei UI" panose="020b0503020204020204" pitchFamily="34" charset="-122"/>
            </a:endParaRPr>
          </a:p>
        </p:txBody>
      </p:sp>
      <p:sp>
        <p:nvSpPr>
          <p:cNvPr id="29" name="长方形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ltLang="en-US" noProof="0">
              <a:latin typeface="Microsoft YaHei UI" panose="020b0503020204020204" pitchFamily="34" charset="-122"/>
              <a:ea typeface="Microsoft YaHei UI" panose="020b0503020204020204" pitchFamily="34" charset="-122"/>
            </a:endParaRPr>
          </a:p>
        </p:txBody>
      </p:sp>
      <p:sp>
        <p:nvSpPr>
          <p:cNvPr id="2" name="日期占位符 1">
            <a:extLst>
              <a:ext uri="{FF2B5EF4-FFF2-40B4-BE49-F238E27FC236}">
                <a16:creationId xmlns:a16="http://schemas.microsoft.com/office/drawing/2014/main" id="{21DC2552-C347-4C3D-8C92-4A6981227C0E}"/>
              </a:ext>
            </a:extLst>
          </p:cNvPr>
          <p:cNvSpPr>
            <a:spLocks noGrp="1"/>
          </p:cNvSpPr>
          <p:nvPr>
            <p:ph type="dt" sz="half" idx="36"/>
          </p:nvPr>
        </p:nvSpPr>
        <p:spPr/>
        <p:txBody>
          <a:bodyPr rtlCol="0"/>
          <a:lstStyle>
            <a:lvl1pPr>
              <a:defRPr>
                <a:latin typeface="Microsoft YaHei UI" panose="020b0503020204020204" pitchFamily="34" charset="-122"/>
                <a:ea typeface="Microsoft YaHei UI" panose="020b0503020204020204" pitchFamily="34" charset="-122"/>
              </a:defRPr>
            </a:lvl1pPr>
          </a:lstStyle>
          <a:p>
            <a:fld id="{F052480A-F94E-4A44-BCF4-F23CC78AD854}" type="datetime2">
              <a:rPr lang="zh-CN" altLang="en-US" smtClean="0"/>
              <a:t>2023年4月24日</a:t>
            </a:fld>
            <a:endParaRPr lang="zh-CN" altLang="en-US"/>
          </a:p>
        </p:txBody>
      </p:sp>
      <p:sp>
        <p:nvSpPr>
          <p:cNvPr id="3" name="页脚占位符 2">
            <a:extLst>
              <a:ext uri="{FF2B5EF4-FFF2-40B4-BE49-F238E27FC236}">
                <a16:creationId xmlns:a16="http://schemas.microsoft.com/office/drawing/2014/main" id="{A5B7C35C-F3E4-4522-8711-16E4F9052C2C}"/>
              </a:ext>
            </a:extLst>
          </p:cNvPr>
          <p:cNvSpPr>
            <a:spLocks noGrp="1"/>
          </p:cNvSpPr>
          <p:nvPr>
            <p:ph type="ftr" sz="quarter" idx="37"/>
          </p:nvPr>
        </p:nvSpPr>
        <p:spPr/>
        <p:txBody>
          <a:bodyPr rtlCol="0"/>
          <a:lstStyle>
            <a:lvl1pPr>
              <a:defRPr>
                <a:latin typeface="Microsoft YaHei UI" panose="020b0503020204020204" pitchFamily="34" charset="-122"/>
                <a:ea typeface="Microsoft YaHei UI" panose="020b0503020204020204" pitchFamily="34" charset="-122"/>
              </a:defRPr>
            </a:lvl1pPr>
          </a:lstStyle>
          <a:p>
            <a:r>
              <a:rPr lang="zh-CN" altLang="en-US"/>
              <a:t>年度审核</a:t>
            </a:r>
            <a:endParaRPr lang="zh-CN" altLang="en-US" b="0"/>
          </a:p>
        </p:txBody>
      </p:sp>
      <p:sp>
        <p:nvSpPr>
          <p:cNvPr id="4" name="灯片编号占位符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rtlCol="0"/>
          <a:lstStyle>
            <a:lvl1pPr>
              <a:defRPr>
                <a:latin typeface="Microsoft YaHei UI" panose="020b0503020204020204" pitchFamily="34" charset="-122"/>
                <a:ea typeface="Microsoft YaHei UI" panose="020b0503020204020204" pitchFamily="34" charset="-122"/>
              </a:defRPr>
            </a:lvl1pPr>
          </a:lstStyle>
          <a:p>
            <a:fld id="{294A09A9-5501-47C1-A89A-A340965A2BE2}" type="slidenum">
              <a:rPr lang="en-US" altLang="zh-CN" smtClean="0"/>
              <a:t>‹#›</a:t>
            </a:fld>
            <a:endParaRPr lang="zh-CN" altLang="en-US"/>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 列">
    <p:bg>
      <p:bgPr>
        <a:solidFill>
          <a:schemeClr val="tx1"/>
        </a:solidFill>
        <a:effectLst/>
      </p:bgPr>
    </p:bg>
    <p:spTree>
      <p:nvGrpSpPr>
        <p:cNvPr id="1" name=""/>
        <p:cNvGrpSpPr/>
        <p:nvPr/>
      </p:nvGrpSpPr>
      <p:grpSpPr>
        <a:xfrm>
          <a:off x="0" y="0"/>
          <a:ext cx="0" cy="0"/>
        </a:xfrm>
      </p:grpSpPr>
      <p:grpSp>
        <p:nvGrpSpPr>
          <p:cNvPr id="19" name="组 18">
            <a:extLst>
              <a:ext uri="{FF2B5EF4-FFF2-40B4-BE49-F238E27FC236}">
                <a16:creationId xmlns:a16="http://schemas.microsoft.com/office/drawing/2014/main" id="{BDEF3328-825B-3946-8472-DB93D6A32867}"/>
              </a:ext>
            </a:extLst>
          </p:cNvPr>
          <p:cNvGrpSpPr/>
          <p:nvPr userDrawn="1"/>
        </p:nvGrpSpPr>
        <p:grpSpPr>
          <a:xfrm rot="16200000" flipV="1">
            <a:off x="0" y="3900132"/>
            <a:ext cx="2959226" cy="2959226"/>
            <a:chOff x="0" y="12289"/>
            <a:chExt cx="3550" cy="3551"/>
          </a:xfrm>
        </p:grpSpPr>
        <p:sp>
          <p:nvSpPr>
            <p:cNvPr id="20" name="任意多边形(F) 19">
              <a:extLst>
                <a:ext uri="{FF2B5EF4-FFF2-40B4-BE49-F238E27FC236}">
                  <a16:creationId xmlns:a16="http://schemas.microsoft.com/office/drawing/2014/main" id="{4E4E09DF-AF21-0E4A-9838-14DFBFFED7D7}"/>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1" name="任意多边形(F) 20">
              <a:extLst>
                <a:ext uri="{FF2B5EF4-FFF2-40B4-BE49-F238E27FC236}">
                  <a16:creationId xmlns:a16="http://schemas.microsoft.com/office/drawing/2014/main" id="{653F54AE-9BC1-3A45-A129-4028EADE4064}"/>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22" name="任意多边形(F) 21">
              <a:extLst>
                <a:ext uri="{FF2B5EF4-FFF2-40B4-BE49-F238E27FC236}">
                  <a16:creationId xmlns:a16="http://schemas.microsoft.com/office/drawing/2014/main" id="{254F6D22-4944-974A-999E-F9E22F159523}"/>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
        <p:nvSpPr>
          <p:cNvPr id="32" name="标题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cxnSp>
        <p:nvCxnSpPr>
          <p:cNvPr id="33" name="直接连接符​​(S) 32">
            <a:extLst>
              <a:ext uri="{FF2B5EF4-FFF2-40B4-BE49-F238E27FC236}">
                <a16:creationId xmlns:a16="http://schemas.microsoft.com/office/drawing/2014/main" id="{51DEB652-BD6A-BD41-B85E-704D2C41A1C4}"/>
              </a:ext>
            </a:extLst>
          </p:cNvPr>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文本占位符 2">
            <a:extLst>
              <a:ext uri="{FF2B5EF4-FFF2-40B4-BE49-F238E27FC236}">
                <a16:creationId xmlns:a16="http://schemas.microsoft.com/office/drawing/2014/main" id="{A6147D10-E7D7-8F40-AF69-726398729333}"/>
              </a:ext>
            </a:extLst>
          </p:cNvPr>
          <p:cNvSpPr>
            <a:spLocks noGrp="1"/>
          </p:cNvSpPr>
          <p:nvPr>
            <p:ph type="body" idx="1" hasCustomPrompt="1"/>
          </p:nvPr>
        </p:nvSpPr>
        <p:spPr>
          <a:xfrm>
            <a:off x="964023" y="2300984"/>
            <a:ext cx="4827178" cy="404216"/>
          </a:xfrm>
          <a:prstGeom prst="rect">
            <a:avLst/>
          </a:prstGeom>
        </p:spPr>
        <p:txBody>
          <a:bodyPr lIns="0" tIns="0" rIns="0" bIns="0" rtlCol="0" anchor="t" anchorCtr="0">
            <a:normAutofit/>
          </a:bodyPr>
          <a:lstStyle>
            <a:lvl1pPr marL="0" indent="0">
              <a:buNone/>
              <a:defRPr sz="1800" b="1" i="0" spc="0" baseline="0">
                <a:solidFill>
                  <a:schemeClr val="tx2"/>
                </a:solidFill>
                <a:latin typeface="Microsoft YaHei UI" panose="020b0503020204020204" pitchFamily="34" charset="-122"/>
                <a:ea typeface="Microsoft YaHei UI"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zh-CN" altLang="en-US" noProof="0"/>
              <a:t>单击以编辑 </a:t>
            </a:r>
          </a:p>
        </p:txBody>
      </p:sp>
      <p:sp>
        <p:nvSpPr>
          <p:cNvPr id="25" name="文本占位符 2">
            <a:extLst>
              <a:ext uri="{FF2B5EF4-FFF2-40B4-BE49-F238E27FC236}">
                <a16:creationId xmlns:a16="http://schemas.microsoft.com/office/drawing/2014/main" id="{3A0EE708-F36B-444B-9A8B-D48D69535E45}"/>
              </a:ext>
            </a:extLst>
          </p:cNvPr>
          <p:cNvSpPr>
            <a:spLocks noGrp="1"/>
          </p:cNvSpPr>
          <p:nvPr>
            <p:ph type="body" idx="10" hasCustomPrompt="1"/>
          </p:nvPr>
        </p:nvSpPr>
        <p:spPr>
          <a:xfrm>
            <a:off x="6362700" y="2300984"/>
            <a:ext cx="4764829" cy="404216"/>
          </a:xfrm>
          <a:prstGeom prst="rect">
            <a:avLst/>
          </a:prstGeom>
        </p:spPr>
        <p:txBody>
          <a:bodyPr lIns="0" tIns="0" rIns="0" bIns="0" rtlCol="0" anchor="t" anchorCtr="0">
            <a:normAutofit/>
          </a:bodyPr>
          <a:lstStyle>
            <a:lvl1pPr marL="0" indent="0">
              <a:buNone/>
              <a:defRPr sz="1800" b="1" i="0" spc="0" baseline="0">
                <a:solidFill>
                  <a:schemeClr val="tx2"/>
                </a:solidFill>
                <a:latin typeface="Microsoft YaHei UI" panose="020b0503020204020204" pitchFamily="34" charset="-122"/>
                <a:ea typeface="Microsoft YaHei UI"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zh-CN" altLang="en-US" noProof="0"/>
              <a:t>单击以编辑 </a:t>
            </a:r>
          </a:p>
        </p:txBody>
      </p:sp>
      <p:sp>
        <p:nvSpPr>
          <p:cNvPr id="27" name="内容占位符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icrosoft YaHei UI" panose="020b0503020204020204" pitchFamily="34" charset="-122"/>
                <a:ea typeface="Microsoft YaHei UI" panose="020b0503020204020204" pitchFamily="34" charset="-122"/>
              </a:defRPr>
            </a:lvl1pPr>
            <a:lvl2pPr>
              <a:defRPr sz="1600"/>
            </a:lvl2pPr>
            <a:lvl3pPr>
              <a:defRPr sz="1600"/>
            </a:lvl3pPr>
            <a:lvl4pPr>
              <a:defRPr sz="1600"/>
            </a:lvl4pPr>
            <a:lvl5pPr>
              <a:defRPr sz="1600"/>
            </a:lvl5pPr>
          </a:lstStyle>
          <a:p>
            <a:pPr lvl="0" rtl="0"/>
            <a:r>
              <a:rPr lang="zh-CN" altLang="en-US" noProof="0"/>
              <a:t>单击此处编辑母版文本样式</a:t>
            </a:r>
          </a:p>
        </p:txBody>
      </p:sp>
      <p:sp>
        <p:nvSpPr>
          <p:cNvPr id="28" name="内容占位符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icrosoft YaHei UI" panose="020b0503020204020204" pitchFamily="34" charset="-122"/>
                <a:ea typeface="Microsoft YaHei UI" panose="020b0503020204020204" pitchFamily="34" charset="-122"/>
              </a:defRPr>
            </a:lvl1pPr>
            <a:lvl2pPr>
              <a:defRPr sz="1600"/>
            </a:lvl2pPr>
            <a:lvl3pPr>
              <a:defRPr sz="1600"/>
            </a:lvl3pPr>
            <a:lvl4pPr>
              <a:defRPr sz="1600"/>
            </a:lvl4pPr>
            <a:lvl5pPr>
              <a:defRPr sz="1600"/>
            </a:lvl5pPr>
          </a:lstStyle>
          <a:p>
            <a:pPr lvl="0" rtl="0"/>
            <a:r>
              <a:rPr lang="zh-CN" altLang="en-US" noProof="0"/>
              <a:t>单击此处编辑母版文本样式</a:t>
            </a:r>
          </a:p>
        </p:txBody>
      </p:sp>
      <p:cxnSp>
        <p:nvCxnSpPr>
          <p:cNvPr id="15" name="直接连接符​​(S) 14">
            <a:extLst>
              <a:ext uri="{FF2B5EF4-FFF2-40B4-BE49-F238E27FC236}">
                <a16:creationId xmlns:a16="http://schemas.microsoft.com/office/drawing/2014/main" id="{ED51C063-0222-064B-8A2E-485FE9EAC10D}"/>
              </a:ext>
            </a:extLst>
          </p:cNvPr>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日期占位符 1">
            <a:extLst>
              <a:ext uri="{FF2B5EF4-FFF2-40B4-BE49-F238E27FC236}">
                <a16:creationId xmlns:a16="http://schemas.microsoft.com/office/drawing/2014/main" id="{4914D182-A7DD-4F7B-B207-262854316EDA}"/>
              </a:ext>
            </a:extLst>
          </p:cNvPr>
          <p:cNvSpPr>
            <a:spLocks noGrp="1"/>
          </p:cNvSpPr>
          <p:nvPr>
            <p:ph type="dt" sz="half" idx="14"/>
          </p:nvPr>
        </p:nvSpPr>
        <p:spPr/>
        <p:txBody>
          <a:bodyPr rtlCol="0"/>
          <a:lstStyle>
            <a:lvl1pPr>
              <a:defRPr>
                <a:latin typeface="Microsoft YaHei UI" panose="020b0503020204020204" pitchFamily="34" charset="-122"/>
                <a:ea typeface="Microsoft YaHei UI" panose="020b0503020204020204" pitchFamily="34" charset="-122"/>
              </a:defRPr>
            </a:lvl1pPr>
          </a:lstStyle>
          <a:p>
            <a:fld id="{2509C519-EFBD-4557-96DE-AD744096EF1E}" type="datetime2">
              <a:rPr lang="zh-CN" altLang="en-US" smtClean="0"/>
              <a:t>2023年4月24日</a:t>
            </a:fld>
            <a:endParaRPr lang="zh-CN" altLang="en-US"/>
          </a:p>
        </p:txBody>
      </p:sp>
      <p:sp>
        <p:nvSpPr>
          <p:cNvPr id="3" name="页脚占位符 2">
            <a:extLst>
              <a:ext uri="{FF2B5EF4-FFF2-40B4-BE49-F238E27FC236}">
                <a16:creationId xmlns:a16="http://schemas.microsoft.com/office/drawing/2014/main" id="{10B29252-5D0B-4B9D-9FBD-8EC0929FE096}"/>
              </a:ext>
            </a:extLst>
          </p:cNvPr>
          <p:cNvSpPr>
            <a:spLocks noGrp="1"/>
          </p:cNvSpPr>
          <p:nvPr>
            <p:ph type="ftr" sz="quarter" idx="15"/>
          </p:nvPr>
        </p:nvSpPr>
        <p:spPr/>
        <p:txBody>
          <a:bodyPr rtlCol="0"/>
          <a:lstStyle>
            <a:lvl1pPr>
              <a:defRPr>
                <a:latin typeface="Microsoft YaHei UI" panose="020b0503020204020204" pitchFamily="34" charset="-122"/>
                <a:ea typeface="Microsoft YaHei UI" panose="020b0503020204020204" pitchFamily="34" charset="-122"/>
              </a:defRPr>
            </a:lvl1pPr>
          </a:lstStyle>
          <a:p>
            <a:r>
              <a:rPr lang="zh-CN" altLang="en-US"/>
              <a:t>年度审核</a:t>
            </a:r>
            <a:endParaRPr lang="zh-CN" altLang="en-US" b="0"/>
          </a:p>
        </p:txBody>
      </p:sp>
      <p:sp>
        <p:nvSpPr>
          <p:cNvPr id="4" name="灯片编号占位符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rtlCol="0"/>
          <a:lstStyle>
            <a:lvl1pPr>
              <a:defRPr>
                <a:latin typeface="Microsoft YaHei UI" panose="020b0503020204020204" pitchFamily="34" charset="-122"/>
                <a:ea typeface="Microsoft YaHei UI" panose="020b0503020204020204" pitchFamily="34" charset="-122"/>
              </a:defRPr>
            </a:lvl1pPr>
          </a:lstStyle>
          <a:p>
            <a:fld id="{294A09A9-5501-47C1-A89A-A340965A2BE2}" type="slidenum">
              <a:rPr lang="en-US" altLang="zh-CN" smtClean="0"/>
              <a:t>‹#›</a:t>
            </a:fld>
            <a:endParaRPr lang="zh-CN" altLang="en-US"/>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 列">
    <p:bg>
      <p:bgPr>
        <a:solidFill>
          <a:schemeClr val="tx1"/>
        </a:solidFill>
        <a:effectLst/>
      </p:bgPr>
    </p:bg>
    <p:spTree>
      <p:nvGrpSpPr>
        <p:cNvPr id="1" name=""/>
        <p:cNvGrpSpPr/>
        <p:nvPr/>
      </p:nvGrpSpPr>
      <p:grpSpPr>
        <a:xfrm>
          <a:off x="0" y="0"/>
          <a:ext cx="0" cy="0"/>
        </a:xfrm>
      </p:grpSpPr>
      <p:grpSp>
        <p:nvGrpSpPr>
          <p:cNvPr id="37" name="组 36">
            <a:extLst>
              <a:ext uri="{FF2B5EF4-FFF2-40B4-BE49-F238E27FC236}">
                <a16:creationId xmlns:a16="http://schemas.microsoft.com/office/drawing/2014/main" id="{868B08E5-2F7C-7749-8BDF-386EAF974BB0}"/>
              </a:ext>
            </a:extLst>
          </p:cNvPr>
          <p:cNvGrpSpPr/>
          <p:nvPr userDrawn="1"/>
        </p:nvGrpSpPr>
        <p:grpSpPr>
          <a:xfrm rot="16200000" flipV="1">
            <a:off x="0" y="3900132"/>
            <a:ext cx="2959226" cy="2959226"/>
            <a:chOff x="0" y="12289"/>
            <a:chExt cx="3550" cy="3551"/>
          </a:xfrm>
        </p:grpSpPr>
        <p:sp>
          <p:nvSpPr>
            <p:cNvPr id="38" name="任意多边形(F) 37">
              <a:extLst>
                <a:ext uri="{FF2B5EF4-FFF2-40B4-BE49-F238E27FC236}">
                  <a16:creationId xmlns:a16="http://schemas.microsoft.com/office/drawing/2014/main" id="{F3E300C0-0B72-9048-9E16-2166E1A88FE2}"/>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39" name="任意多边形(F) 38">
              <a:extLst>
                <a:ext uri="{FF2B5EF4-FFF2-40B4-BE49-F238E27FC236}">
                  <a16:creationId xmlns:a16="http://schemas.microsoft.com/office/drawing/2014/main" id="{E4AA520D-9D51-3A42-B9B1-DF72169BC8DB}"/>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40" name="任意多边形(F) 39">
              <a:extLst>
                <a:ext uri="{FF2B5EF4-FFF2-40B4-BE49-F238E27FC236}">
                  <a16:creationId xmlns:a16="http://schemas.microsoft.com/office/drawing/2014/main" id="{D5F2735E-137C-DB47-AEF0-EFC871A32373}"/>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
        <p:nvSpPr>
          <p:cNvPr id="32" name="标题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cxnSp>
        <p:nvCxnSpPr>
          <p:cNvPr id="33" name="直接连接符​​(S) 32">
            <a:extLst>
              <a:ext uri="{FF2B5EF4-FFF2-40B4-BE49-F238E27FC236}">
                <a16:creationId xmlns:a16="http://schemas.microsoft.com/office/drawing/2014/main" id="{51DEB652-BD6A-BD41-B85E-704D2C41A1C4}"/>
              </a:ext>
            </a:extLst>
          </p:cNvPr>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文本占位符 2">
            <a:extLst>
              <a:ext uri="{FF2B5EF4-FFF2-40B4-BE49-F238E27FC236}">
                <a16:creationId xmlns:a16="http://schemas.microsoft.com/office/drawing/2014/main" id="{A6147D10-E7D7-8F40-AF69-726398729333}"/>
              </a:ext>
            </a:extLst>
          </p:cNvPr>
          <p:cNvSpPr>
            <a:spLocks noGrp="1"/>
          </p:cNvSpPr>
          <p:nvPr>
            <p:ph type="body" idx="1" hasCustomPrompt="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b="1" spc="0" baseline="0">
                <a:solidFill>
                  <a:schemeClr val="tx2"/>
                </a:solidFill>
                <a:latin typeface="Microsoft YaHei UI" panose="020b0503020204020204" pitchFamily="34" charset="-122"/>
                <a:ea typeface="Microsoft YaHei UI"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zh-CN" altLang="en-US" noProof="0"/>
              <a:t>单击以编辑 </a:t>
            </a:r>
          </a:p>
        </p:txBody>
      </p:sp>
      <p:sp>
        <p:nvSpPr>
          <p:cNvPr id="27" name="内容占位符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icrosoft YaHei UI" panose="020b0503020204020204" pitchFamily="34" charset="-122"/>
                <a:ea typeface="Microsoft YaHei UI" panose="020b0503020204020204" pitchFamily="34" charset="-122"/>
              </a:defRPr>
            </a:lvl1pPr>
            <a:lvl2pPr>
              <a:defRPr sz="1600"/>
            </a:lvl2pPr>
            <a:lvl3pPr>
              <a:defRPr sz="1600"/>
            </a:lvl3pPr>
            <a:lvl4pPr>
              <a:defRPr sz="1600"/>
            </a:lvl4pPr>
            <a:lvl5pPr>
              <a:defRPr sz="1600"/>
            </a:lvl5pPr>
          </a:lstStyle>
          <a:p>
            <a:pPr lvl="0" rtl="0"/>
            <a:r>
              <a:rPr lang="zh-CN" altLang="en-US" noProof="0"/>
              <a:t>单击此处编辑母版文本样式</a:t>
            </a:r>
          </a:p>
        </p:txBody>
      </p:sp>
      <p:sp>
        <p:nvSpPr>
          <p:cNvPr id="20" name="文本占位符 2">
            <a:extLst>
              <a:ext uri="{FF2B5EF4-FFF2-40B4-BE49-F238E27FC236}">
                <a16:creationId xmlns:a16="http://schemas.microsoft.com/office/drawing/2014/main" id="{057DFE0A-61D9-1B48-8196-EA94D04685DD}"/>
              </a:ext>
            </a:extLst>
          </p:cNvPr>
          <p:cNvSpPr>
            <a:spLocks noGrp="1"/>
          </p:cNvSpPr>
          <p:nvPr>
            <p:ph type="body" idx="10" hasCustomPrompt="1"/>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b="1" spc="0" baseline="0">
                <a:solidFill>
                  <a:schemeClr val="tx2"/>
                </a:solidFill>
                <a:latin typeface="Microsoft YaHei UI" panose="020b0503020204020204" pitchFamily="34" charset="-122"/>
                <a:ea typeface="Microsoft YaHei UI"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zh-CN" altLang="en-US" noProof="0"/>
              <a:t>单击以编辑 </a:t>
            </a:r>
          </a:p>
        </p:txBody>
      </p:sp>
      <p:sp>
        <p:nvSpPr>
          <p:cNvPr id="21" name="内容占位符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icrosoft YaHei UI" panose="020b0503020204020204" pitchFamily="34" charset="-122"/>
                <a:ea typeface="Microsoft YaHei UI" panose="020b0503020204020204" pitchFamily="34" charset="-122"/>
              </a:defRPr>
            </a:lvl1pPr>
            <a:lvl2pPr>
              <a:defRPr sz="1600"/>
            </a:lvl2pPr>
            <a:lvl3pPr>
              <a:defRPr sz="1600"/>
            </a:lvl3pPr>
            <a:lvl4pPr>
              <a:defRPr sz="1600"/>
            </a:lvl4pPr>
            <a:lvl5pPr>
              <a:defRPr sz="1600"/>
            </a:lvl5pPr>
          </a:lstStyle>
          <a:p>
            <a:pPr lvl="0" rtl="0"/>
            <a:r>
              <a:rPr lang="zh-CN" altLang="en-US" noProof="0"/>
              <a:t>单击此处编辑母版文本样式</a:t>
            </a:r>
          </a:p>
        </p:txBody>
      </p:sp>
      <p:sp>
        <p:nvSpPr>
          <p:cNvPr id="22" name="文本占位符 2">
            <a:extLst>
              <a:ext uri="{FF2B5EF4-FFF2-40B4-BE49-F238E27FC236}">
                <a16:creationId xmlns:a16="http://schemas.microsoft.com/office/drawing/2014/main" id="{368648FC-FC9A-5645-8F0C-390FFFAE180D}"/>
              </a:ext>
            </a:extLst>
          </p:cNvPr>
          <p:cNvSpPr>
            <a:spLocks noGrp="1"/>
          </p:cNvSpPr>
          <p:nvPr>
            <p:ph type="body" idx="12" hasCustomPrompt="1"/>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b="1" spc="0" baseline="0">
                <a:solidFill>
                  <a:schemeClr val="tx2"/>
                </a:solidFill>
                <a:latin typeface="Microsoft YaHei UI" panose="020b0503020204020204" pitchFamily="34" charset="-122"/>
                <a:ea typeface="Microsoft YaHei UI"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rtl="0">
              <a:buNone/>
            </a:pPr>
            <a:r>
              <a:rPr lang="zh-CN" altLang="en-US" noProof="0"/>
              <a:t>单击以编辑 </a:t>
            </a:r>
          </a:p>
        </p:txBody>
      </p:sp>
      <p:sp>
        <p:nvSpPr>
          <p:cNvPr id="24" name="内容占位符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rtlCol="0" anchor="t" anchorCtr="0">
            <a:normAutofit/>
          </a:bodyPr>
          <a:lstStyle>
            <a:lvl1pPr marL="285750" indent="-285750">
              <a:lnSpc>
                <a:spcPct val="100000"/>
              </a:lnSpc>
              <a:buFont typeface="Wingdings" pitchFamily="2" charset="2"/>
              <a:buChar char="§"/>
              <a:defRPr sz="1600">
                <a:latin typeface="Microsoft YaHei UI" panose="020b0503020204020204" pitchFamily="34" charset="-122"/>
                <a:ea typeface="Microsoft YaHei UI" panose="020b0503020204020204" pitchFamily="34" charset="-122"/>
              </a:defRPr>
            </a:lvl1pPr>
            <a:lvl2pPr>
              <a:defRPr sz="1600"/>
            </a:lvl2pPr>
            <a:lvl3pPr>
              <a:defRPr sz="1600"/>
            </a:lvl3pPr>
            <a:lvl4pPr>
              <a:defRPr sz="1600"/>
            </a:lvl4pPr>
            <a:lvl5pPr>
              <a:defRPr sz="1600"/>
            </a:lvl5pPr>
          </a:lstStyle>
          <a:p>
            <a:pPr lvl="0" rtl="0"/>
            <a:r>
              <a:rPr lang="zh-CN" altLang="en-US" noProof="0"/>
              <a:t>单击此处编辑母版文本样式</a:t>
            </a:r>
          </a:p>
        </p:txBody>
      </p:sp>
      <p:cxnSp>
        <p:nvCxnSpPr>
          <p:cNvPr id="26" name="直接连接符 25">
            <a:extLst>
              <a:ext uri="{FF2B5EF4-FFF2-40B4-BE49-F238E27FC236}">
                <a16:creationId xmlns:a16="http://schemas.microsoft.com/office/drawing/2014/main" id="{9F0C4CE5-5F02-B143-8FD1-1B235D270DAC}"/>
              </a:ext>
            </a:extLst>
          </p:cNvPr>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直接连接符​​(S) 27">
            <a:extLst>
              <a:ext uri="{FF2B5EF4-FFF2-40B4-BE49-F238E27FC236}">
                <a16:creationId xmlns:a16="http://schemas.microsoft.com/office/drawing/2014/main" id="{289A8C14-DB28-F34E-8098-168D4C75AF23}"/>
              </a:ext>
            </a:extLst>
          </p:cNvPr>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日期占位符 1">
            <a:extLst>
              <a:ext uri="{FF2B5EF4-FFF2-40B4-BE49-F238E27FC236}">
                <a16:creationId xmlns:a16="http://schemas.microsoft.com/office/drawing/2014/main" id="{F0FA07F3-F8E4-4505-85EC-22734AC68792}"/>
              </a:ext>
            </a:extLst>
          </p:cNvPr>
          <p:cNvSpPr>
            <a:spLocks noGrp="1"/>
          </p:cNvSpPr>
          <p:nvPr>
            <p:ph type="dt" sz="half" idx="14"/>
          </p:nvPr>
        </p:nvSpPr>
        <p:spPr/>
        <p:txBody>
          <a:bodyPr rtlCol="0"/>
          <a:lstStyle>
            <a:lvl1pPr>
              <a:defRPr>
                <a:latin typeface="Microsoft YaHei UI" panose="020b0503020204020204" pitchFamily="34" charset="-122"/>
                <a:ea typeface="Microsoft YaHei UI" panose="020b0503020204020204" pitchFamily="34" charset="-122"/>
              </a:defRPr>
            </a:lvl1pPr>
          </a:lstStyle>
          <a:p>
            <a:fld id="{9FB83762-450F-4313-879F-500BE05B7287}" type="datetime2">
              <a:rPr lang="zh-CN" altLang="en-US" smtClean="0"/>
              <a:t>2023年4月24日</a:t>
            </a:fld>
            <a:endParaRPr lang="zh-CN" altLang="en-US"/>
          </a:p>
        </p:txBody>
      </p:sp>
      <p:sp>
        <p:nvSpPr>
          <p:cNvPr id="3" name="页脚占位符 2">
            <a:extLst>
              <a:ext uri="{FF2B5EF4-FFF2-40B4-BE49-F238E27FC236}">
                <a16:creationId xmlns:a16="http://schemas.microsoft.com/office/drawing/2014/main" id="{D5165D22-FEF5-4F30-8822-5D2378806A9B}"/>
              </a:ext>
            </a:extLst>
          </p:cNvPr>
          <p:cNvSpPr>
            <a:spLocks noGrp="1"/>
          </p:cNvSpPr>
          <p:nvPr>
            <p:ph type="ftr" sz="quarter" idx="15"/>
          </p:nvPr>
        </p:nvSpPr>
        <p:spPr/>
        <p:txBody>
          <a:bodyPr rtlCol="0"/>
          <a:lstStyle>
            <a:lvl1pPr>
              <a:defRPr>
                <a:latin typeface="Microsoft YaHei UI" panose="020b0503020204020204" pitchFamily="34" charset="-122"/>
                <a:ea typeface="Microsoft YaHei UI" panose="020b0503020204020204" pitchFamily="34" charset="-122"/>
              </a:defRPr>
            </a:lvl1pPr>
          </a:lstStyle>
          <a:p>
            <a:r>
              <a:rPr lang="zh-CN" altLang="en-US"/>
              <a:t>年度审核</a:t>
            </a:r>
            <a:endParaRPr lang="zh-CN" altLang="en-US" b="0"/>
          </a:p>
        </p:txBody>
      </p:sp>
      <p:sp>
        <p:nvSpPr>
          <p:cNvPr id="4" name="灯片编号占位符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rtlCol="0"/>
          <a:lstStyle>
            <a:lvl1pPr>
              <a:defRPr>
                <a:latin typeface="Microsoft YaHei UI" panose="020b0503020204020204" pitchFamily="34" charset="-122"/>
                <a:ea typeface="Microsoft YaHei UI" panose="020b0503020204020204" pitchFamily="34" charset="-122"/>
              </a:defRPr>
            </a:lvl1pPr>
          </a:lstStyle>
          <a:p>
            <a:fld id="{294A09A9-5501-47C1-A89A-A340965A2BE2}" type="slidenum">
              <a:rPr lang="en-US" altLang="zh-CN" smtClean="0"/>
              <a:t>‹#›</a:t>
            </a:fld>
            <a:endParaRPr lang="zh-CN" altLang="en-US"/>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摘要 ">
    <p:bg>
      <p:bgPr>
        <a:solidFill>
          <a:schemeClr val="tx1"/>
        </a:solidFill>
        <a:effectLst/>
      </p:bgPr>
    </p:bg>
    <p:spTree>
      <p:nvGrpSpPr>
        <p:cNvPr id="1" name=""/>
        <p:cNvGrpSpPr/>
        <p:nvPr/>
      </p:nvGrpSpPr>
      <p:grpSpPr>
        <a:xfrm>
          <a:off x="0" y="0"/>
          <a:ext cx="0" cy="0"/>
        </a:xfrm>
      </p:grpSpPr>
      <p:sp>
        <p:nvSpPr>
          <p:cNvPr id="32" name="标题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cxnSp>
        <p:nvCxnSpPr>
          <p:cNvPr id="33" name="直接连接符​​(S) 32">
            <a:extLst>
              <a:ext uri="{FF2B5EF4-FFF2-40B4-BE49-F238E27FC236}">
                <a16:creationId xmlns:a16="http://schemas.microsoft.com/office/drawing/2014/main" id="{51DEB652-BD6A-BD41-B85E-704D2C41A1C4}"/>
              </a:ext>
            </a:extLst>
          </p:cNvPr>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文本占位符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grpSp>
        <p:nvGrpSpPr>
          <p:cNvPr id="15" name="组 14">
            <a:extLst>
              <a:ext uri="{FF2B5EF4-FFF2-40B4-BE49-F238E27FC236}">
                <a16:creationId xmlns:a16="http://schemas.microsoft.com/office/drawing/2014/main" id="{C47A1EE0-4011-3749-B01C-FC489EEDF880}"/>
              </a:ext>
            </a:extLst>
          </p:cNvPr>
          <p:cNvGrpSpPr/>
          <p:nvPr userDrawn="1"/>
        </p:nvGrpSpPr>
        <p:grpSpPr>
          <a:xfrm rot="10800000">
            <a:off x="8870040" y="0"/>
            <a:ext cx="3325208" cy="3325208"/>
            <a:chOff x="0" y="12289"/>
            <a:chExt cx="3550" cy="3551"/>
          </a:xfrm>
        </p:grpSpPr>
        <p:sp>
          <p:nvSpPr>
            <p:cNvPr id="16" name="任意多边形(F) 15">
              <a:extLst>
                <a:ext uri="{FF2B5EF4-FFF2-40B4-BE49-F238E27FC236}">
                  <a16:creationId xmlns:a16="http://schemas.microsoft.com/office/drawing/2014/main" id="{17EED68A-6660-2643-BBFB-B6AB92A7C227}"/>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7" name="任意多边形(F) 16">
              <a:extLst>
                <a:ext uri="{FF2B5EF4-FFF2-40B4-BE49-F238E27FC236}">
                  <a16:creationId xmlns:a16="http://schemas.microsoft.com/office/drawing/2014/main" id="{BECF9FB8-F6C7-C54D-99F4-11FDF26D7F92}"/>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8" name="任意多边形(F) 17">
              <a:extLst>
                <a:ext uri="{FF2B5EF4-FFF2-40B4-BE49-F238E27FC236}">
                  <a16:creationId xmlns:a16="http://schemas.microsoft.com/office/drawing/2014/main" id="{46C7C62D-7D3B-934C-AFF9-0F10E727B42E}"/>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
        <p:nvSpPr>
          <p:cNvPr id="4" name="文本占位符 3">
            <a:extLst>
              <a:ext uri="{FF2B5EF4-FFF2-40B4-BE49-F238E27FC236}">
                <a16:creationId xmlns:a16="http://schemas.microsoft.com/office/drawing/2014/main" id="{FF85D552-3AFC-4D21-A944-9D41E128A96E}"/>
              </a:ext>
            </a:extLst>
          </p:cNvPr>
          <p:cNvSpPr>
            <a:spLocks noGrp="1"/>
          </p:cNvSpPr>
          <p:nvPr>
            <p:ph type="body" sz="quarter" idx="12" hasCustomPrompt="1"/>
          </p:nvPr>
        </p:nvSpPr>
        <p:spPr>
          <a:xfrm>
            <a:off x="952500" y="2286000"/>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1" name="文本占位符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sp>
        <p:nvSpPr>
          <p:cNvPr id="22" name="文本占位符 3">
            <a:extLst>
              <a:ext uri="{FF2B5EF4-FFF2-40B4-BE49-F238E27FC236}">
                <a16:creationId xmlns:a16="http://schemas.microsoft.com/office/drawing/2014/main" id="{EE50320A-D017-45C6-9986-94BC43911E98}"/>
              </a:ext>
            </a:extLst>
          </p:cNvPr>
          <p:cNvSpPr>
            <a:spLocks noGrp="1"/>
          </p:cNvSpPr>
          <p:nvPr>
            <p:ph type="body" sz="quarter" idx="14" hasCustomPrompt="1"/>
          </p:nvPr>
        </p:nvSpPr>
        <p:spPr>
          <a:xfrm>
            <a:off x="953655" y="3470942"/>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3" name="文本占位符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sp>
        <p:nvSpPr>
          <p:cNvPr id="24" name="文本占位符 3">
            <a:extLst>
              <a:ext uri="{FF2B5EF4-FFF2-40B4-BE49-F238E27FC236}">
                <a16:creationId xmlns:a16="http://schemas.microsoft.com/office/drawing/2014/main" id="{1F528150-326B-4BB3-AC38-7FC805DB6BA7}"/>
              </a:ext>
            </a:extLst>
          </p:cNvPr>
          <p:cNvSpPr>
            <a:spLocks noGrp="1"/>
          </p:cNvSpPr>
          <p:nvPr>
            <p:ph type="body" sz="quarter" idx="16" hasCustomPrompt="1"/>
          </p:nvPr>
        </p:nvSpPr>
        <p:spPr>
          <a:xfrm>
            <a:off x="952500" y="4646997"/>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5" name="文本占位符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sp>
        <p:nvSpPr>
          <p:cNvPr id="26" name="文本占位符 3">
            <a:extLst>
              <a:ext uri="{FF2B5EF4-FFF2-40B4-BE49-F238E27FC236}">
                <a16:creationId xmlns:a16="http://schemas.microsoft.com/office/drawing/2014/main" id="{29E4D063-8666-4D7A-B8C8-2B9383F798E0}"/>
              </a:ext>
            </a:extLst>
          </p:cNvPr>
          <p:cNvSpPr>
            <a:spLocks noGrp="1"/>
          </p:cNvSpPr>
          <p:nvPr>
            <p:ph type="body" sz="quarter" idx="18" hasCustomPrompt="1"/>
          </p:nvPr>
        </p:nvSpPr>
        <p:spPr>
          <a:xfrm>
            <a:off x="6399647" y="2286000"/>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7" name="文本占位符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sp>
        <p:nvSpPr>
          <p:cNvPr id="28" name="文本占位符 3">
            <a:extLst>
              <a:ext uri="{FF2B5EF4-FFF2-40B4-BE49-F238E27FC236}">
                <a16:creationId xmlns:a16="http://schemas.microsoft.com/office/drawing/2014/main" id="{2CF285B7-A950-4326-A4D5-F5D542D2D65B}"/>
              </a:ext>
            </a:extLst>
          </p:cNvPr>
          <p:cNvSpPr>
            <a:spLocks noGrp="1"/>
          </p:cNvSpPr>
          <p:nvPr>
            <p:ph type="body" sz="quarter" idx="20" hasCustomPrompt="1"/>
          </p:nvPr>
        </p:nvSpPr>
        <p:spPr>
          <a:xfrm>
            <a:off x="6399647" y="3470942"/>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 name="日期占位符 1">
            <a:extLst>
              <a:ext uri="{FF2B5EF4-FFF2-40B4-BE49-F238E27FC236}">
                <a16:creationId xmlns:a16="http://schemas.microsoft.com/office/drawing/2014/main" id="{EC45E38A-5516-4C3E-88FC-0DCBD876054B}"/>
              </a:ext>
            </a:extLst>
          </p:cNvPr>
          <p:cNvSpPr>
            <a:spLocks noGrp="1"/>
          </p:cNvSpPr>
          <p:nvPr>
            <p:ph type="dt" sz="half" idx="21"/>
          </p:nvPr>
        </p:nvSpPr>
        <p:spPr/>
        <p:txBody>
          <a:bodyPr rtlCol="0"/>
          <a:lstStyle>
            <a:lvl1pPr>
              <a:defRPr>
                <a:latin typeface="Microsoft YaHei UI" panose="020b0503020204020204" pitchFamily="34" charset="-122"/>
                <a:ea typeface="Microsoft YaHei UI" panose="020b0503020204020204" pitchFamily="34" charset="-122"/>
              </a:defRPr>
            </a:lvl1pPr>
          </a:lstStyle>
          <a:p>
            <a:fld id="{1504BA7A-E770-48B4-9ED2-522E084E8405}" type="datetime2">
              <a:rPr lang="zh-CN" altLang="en-US" smtClean="0"/>
              <a:t>2023年4月24日</a:t>
            </a:fld>
            <a:endParaRPr lang="zh-CN" altLang="en-US"/>
          </a:p>
        </p:txBody>
      </p:sp>
      <p:sp>
        <p:nvSpPr>
          <p:cNvPr id="5" name="页脚占位符 4">
            <a:extLst>
              <a:ext uri="{FF2B5EF4-FFF2-40B4-BE49-F238E27FC236}">
                <a16:creationId xmlns:a16="http://schemas.microsoft.com/office/drawing/2014/main" id="{14225273-038D-4F51-A093-83D80104F21A}"/>
              </a:ext>
            </a:extLst>
          </p:cNvPr>
          <p:cNvSpPr>
            <a:spLocks noGrp="1"/>
          </p:cNvSpPr>
          <p:nvPr>
            <p:ph type="ftr" sz="quarter" idx="22"/>
          </p:nvPr>
        </p:nvSpPr>
        <p:spPr/>
        <p:txBody>
          <a:bodyPr rtlCol="0"/>
          <a:lstStyle>
            <a:lvl1pPr>
              <a:defRPr>
                <a:latin typeface="Microsoft YaHei UI" panose="020b0503020204020204" pitchFamily="34" charset="-122"/>
                <a:ea typeface="Microsoft YaHei UI" panose="020b0503020204020204" pitchFamily="34" charset="-122"/>
              </a:defRPr>
            </a:lvl1pPr>
          </a:lstStyle>
          <a:p>
            <a:r>
              <a:rPr lang="zh-CN" altLang="en-US"/>
              <a:t>年度审核</a:t>
            </a:r>
            <a:endParaRPr lang="zh-CN" altLang="en-US" b="0"/>
          </a:p>
        </p:txBody>
      </p:sp>
      <p:sp>
        <p:nvSpPr>
          <p:cNvPr id="6" name="幻灯片编号占位符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rtlCol="0"/>
          <a:lstStyle>
            <a:lvl1pPr>
              <a:defRPr>
                <a:latin typeface="Microsoft YaHei UI" panose="020b0503020204020204" pitchFamily="34" charset="-122"/>
                <a:ea typeface="Microsoft YaHei UI" panose="020b0503020204020204" pitchFamily="34" charset="-122"/>
              </a:defRPr>
            </a:lvl1pPr>
          </a:lstStyle>
          <a:p>
            <a:fld id="{294A09A9-5501-47C1-A89A-A340965A2BE2}" type="slidenum">
              <a:rPr lang="en-US" altLang="zh-CN" smtClean="0"/>
              <a:t>‹#›</a:t>
            </a:fld>
            <a:endParaRPr lang="zh-CN" altLang="en-US"/>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谢谢">
    <p:bg>
      <p:bgPr>
        <a:solidFill>
          <a:schemeClr val="tx1"/>
        </a:solidFill>
        <a:effectLst/>
      </p:bgPr>
    </p:bg>
    <p:spTree>
      <p:nvGrpSpPr>
        <p:cNvPr id="1" name=""/>
        <p:cNvGrpSpPr/>
        <p:nvPr/>
      </p:nvGrpSpPr>
      <p:grpSpPr>
        <a:xfrm>
          <a:off x="0" y="0"/>
          <a:ext cx="0" cy="0"/>
        </a:xfrm>
      </p:grpSpPr>
      <p:sp>
        <p:nvSpPr>
          <p:cNvPr id="16" name="文本占位符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rtlCol="0" anchor="b">
            <a:noAutofit/>
          </a:bodyPr>
          <a:lstStyle>
            <a:lvl1pPr marL="0" indent="0">
              <a:buNone/>
              <a:defRPr sz="1600" b="0" i="0">
                <a:solidFill>
                  <a:schemeClr val="tx2"/>
                </a:solidFill>
                <a:latin typeface="Microsoft YaHei UI" panose="020b0503020204020204" pitchFamily="34" charset="-122"/>
                <a:ea typeface="Microsoft YaHei UI" panose="020b0503020204020204" pitchFamily="34" charset="-122"/>
              </a:defRPr>
            </a:lvl1pPr>
            <a:lvl2pPr>
              <a:defRPr sz="4000"/>
            </a:lvl2pPr>
            <a:lvl3pPr>
              <a:defRPr sz="4000"/>
            </a:lvl3pPr>
            <a:lvl4pPr>
              <a:defRPr sz="4000"/>
            </a:lvl4pPr>
            <a:lvl5pPr>
              <a:defRPr sz="4000"/>
            </a:lvl5pPr>
          </a:lstStyle>
          <a:p>
            <a:pPr lvl="0" rtl="0"/>
            <a:r>
              <a:rPr lang="zh-CN" altLang="en-US" noProof="0"/>
              <a:t>单击此处编辑母版文本样式</a:t>
            </a:r>
          </a:p>
        </p:txBody>
      </p:sp>
      <p:sp>
        <p:nvSpPr>
          <p:cNvPr id="17" name="副标题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rtlCol="0">
            <a:normAutofit/>
          </a:bodyPr>
          <a:lstStyle>
            <a:lvl1pPr marL="0" indent="0" algn="l">
              <a:buNone/>
              <a:defRPr sz="1600" b="0" i="0">
                <a:solidFill>
                  <a:schemeClr val="bg1"/>
                </a:solidFill>
                <a:latin typeface="Microsoft YaHei UI" panose="020b0503020204020204" pitchFamily="34" charset="-122"/>
                <a:ea typeface="Microsoft YaHei U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zh-CN" altLang="en-US" noProof="0"/>
              <a:t>单击此处编辑母版副标题样式</a:t>
            </a:r>
            <a:endParaRPr lang="zh-CN" altLang="en-US" noProof="0"/>
          </a:p>
        </p:txBody>
      </p:sp>
      <p:sp>
        <p:nvSpPr>
          <p:cNvPr id="26" name="标题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rtlCol="0" anchor="b" anchorCtr="0">
            <a:normAutofit/>
          </a:bodyPr>
          <a:lstStyle>
            <a:lvl1pPr>
              <a:defRPr sz="4400" b="1" i="0">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cxnSp>
        <p:nvCxnSpPr>
          <p:cNvPr id="27" name="直接连接符​​(S) 26">
            <a:extLst>
              <a:ext uri="{FF2B5EF4-FFF2-40B4-BE49-F238E27FC236}">
                <a16:creationId xmlns:a16="http://schemas.microsoft.com/office/drawing/2014/main" id="{AB5C3BF3-A164-DD48-BD02-4587489DA105}"/>
              </a:ext>
            </a:extLst>
          </p:cNvPr>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图片占位符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rtlCol="0"/>
          <a:lstStyle>
            <a:lvl1pPr>
              <a:defRPr>
                <a:latin typeface="Microsoft YaHei UI" panose="020b0503020204020204" pitchFamily="34" charset="-122"/>
                <a:ea typeface="Microsoft YaHei UI" panose="020b0503020204020204" pitchFamily="34" charset="-122"/>
              </a:defRPr>
            </a:lvl1pPr>
          </a:lstStyle>
          <a:p>
            <a:pPr rtl="0"/>
            <a:r>
              <a:rPr lang="zh-CN" altLang="en-US" noProof="0"/>
              <a:t>单击图标添加图片</a:t>
            </a:r>
            <a:endParaRPr lang="zh-CN" altLang="en-US" noProof="0"/>
          </a:p>
        </p:txBody>
      </p:sp>
      <p:grpSp>
        <p:nvGrpSpPr>
          <p:cNvPr id="30" name="组 29">
            <a:extLst>
              <a:ext uri="{FF2B5EF4-FFF2-40B4-BE49-F238E27FC236}">
                <a16:creationId xmlns:a16="http://schemas.microsoft.com/office/drawing/2014/main" id="{FFEF81ED-50DF-3946-87D9-407C13C3CE9F}"/>
              </a:ext>
            </a:extLst>
          </p:cNvPr>
          <p:cNvGrpSpPr/>
          <p:nvPr userDrawn="1"/>
        </p:nvGrpSpPr>
        <p:grpSpPr>
          <a:xfrm rot="10800000">
            <a:off x="8870040" y="0"/>
            <a:ext cx="3325208" cy="3325208"/>
            <a:chOff x="0" y="12289"/>
            <a:chExt cx="3550" cy="3551"/>
          </a:xfrm>
        </p:grpSpPr>
        <p:sp>
          <p:nvSpPr>
            <p:cNvPr id="31" name="任意多边形(F) 30">
              <a:extLst>
                <a:ext uri="{FF2B5EF4-FFF2-40B4-BE49-F238E27FC236}">
                  <a16:creationId xmlns:a16="http://schemas.microsoft.com/office/drawing/2014/main" id="{4B6857A0-601C-9C40-ADB4-7927C7A4ECA0}"/>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32" name="任意多边形(F) 31">
              <a:extLst>
                <a:ext uri="{FF2B5EF4-FFF2-40B4-BE49-F238E27FC236}">
                  <a16:creationId xmlns:a16="http://schemas.microsoft.com/office/drawing/2014/main" id="{31562ACC-ECB3-4841-A52C-00DAFF438EBF}"/>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33" name="任意多边形(F) 32">
              <a:extLst>
                <a:ext uri="{FF2B5EF4-FFF2-40B4-BE49-F238E27FC236}">
                  <a16:creationId xmlns:a16="http://schemas.microsoft.com/office/drawing/2014/main" id="{77C317B8-91B4-7040-AB8C-CE822CA28AAD}"/>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Tree>
    <p:extLst>
      <p:ext uri="{BB962C8B-B14F-4D97-AF65-F5344CB8AC3E}">
        <p14:creationId xmlns:p14="http://schemas.microsoft.com/office/powerpoint/2010/main" val="999130720"/>
      </p:ext>
    </p:extLst>
  </p:cSld>
  <p:clrMapOvr>
    <a:masterClrMapping/>
  </p:clrMapOvr>
  <p:transition/>
  <p:timing/>
  <p:extLst>
    <p:ext uri="{DCECCB84-F9BA-43D5-87BE-67443E8EF086}">
      <p15:sldGuideLst xmlns:p15="http://schemas.microsoft.com/office/powerpoint/2012/main">
        <p15:guide id="1" pos="60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solidFill>
          <a:schemeClr val="tx2"/>
        </a:solidFill>
        <a:effectLst/>
      </p:bgPr>
    </p:bg>
    <p:spTree>
      <p:nvGrpSpPr>
        <p:cNvPr id="1" name=""/>
        <p:cNvGrpSpPr/>
        <p:nvPr/>
      </p:nvGrpSpPr>
      <p:grpSpPr>
        <a:xfrm>
          <a:off x="0" y="0"/>
          <a:ext cx="0" cy="0"/>
        </a:xfrm>
      </p:grpSpPr>
      <p:pic>
        <p:nvPicPr>
          <p:cNvPr id="5" name="图片 4" descr="包含文字、植物的图片&#10;&#10;说明已自动生成">
            <a:extLst>
              <a:ext uri="{FF2B5EF4-FFF2-40B4-BE49-F238E27FC236}">
                <a16:creationId xmlns:a16="http://schemas.microsoft.com/office/drawing/2014/main" id="{A26D6E84-B5BE-5F3E-8B3F-1A46C7F307C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椭圆形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cxnSp>
        <p:nvCxnSpPr>
          <p:cNvPr id="9" name="直接连接符​​(S) 8">
            <a:extLst>
              <a:ext uri="{FF2B5EF4-FFF2-40B4-BE49-F238E27FC236}">
                <a16:creationId xmlns:a16="http://schemas.microsoft.com/office/drawing/2014/main" id="{6A7464AF-3FD6-6193-CC95-A941ECE17B9D}"/>
              </a:ext>
            </a:extLst>
          </p:cNvPr>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图片 10" descr="包含文字的图片&#10;&#10;说明已自动生成">
            <a:extLst>
              <a:ext uri="{FF2B5EF4-FFF2-40B4-BE49-F238E27FC236}">
                <a16:creationId xmlns:a16="http://schemas.microsoft.com/office/drawing/2014/main" id="{E5214731-3110-8D76-56DF-63353710419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椭圆形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3" name="图片 12" descr="包含陶瓷、瓷器的图片&#10;&#10;说明已自动生成">
            <a:extLst>
              <a:ext uri="{FF2B5EF4-FFF2-40B4-BE49-F238E27FC236}">
                <a16:creationId xmlns:a16="http://schemas.microsoft.com/office/drawing/2014/main" id="{AB1576B0-66ED-3F92-2AF8-4EF965E4E3F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图片 14">
            <a:extLst>
              <a:ext uri="{FF2B5EF4-FFF2-40B4-BE49-F238E27FC236}">
                <a16:creationId xmlns:a16="http://schemas.microsoft.com/office/drawing/2014/main" id="{9E576603-B88C-9F7F-98A5-E94BD2C23E6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标题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rtlCol="0" anchor="b">
            <a:noAutofit/>
          </a:bodyPr>
          <a:lstStyle>
            <a:lvl1pPr algn="ctr">
              <a:defRPr lang="zh-CN" sz="4600"/>
            </a:lvl1pPr>
          </a:lstStyle>
          <a:p>
            <a:pPr rtl="0"/>
            <a:r>
              <a:rPr lang="zh-CN" altLang="en-US"/>
              <a:t>单击此处编辑母版标题样式</a:t>
            </a:r>
            <a:endParaRPr lang="zh-CN"/>
          </a:p>
        </p:txBody>
      </p:sp>
      <p:sp>
        <p:nvSpPr>
          <p:cNvPr id="3" name="副标题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rtlCol="0"/>
          <a:lstStyle>
            <a:lvl1pPr marL="0" indent="0" algn="ctr">
              <a:buNone/>
              <a:defRPr lang="zh-CN" sz="2400"/>
            </a:lvl1pPr>
            <a:lvl2pPr marL="457200" indent="0" algn="ctr">
              <a:buNone/>
              <a:defRPr lang="zh-CN" sz="2000"/>
            </a:lvl2pPr>
            <a:lvl3pPr marL="914400" indent="0" algn="ctr">
              <a:buNone/>
              <a:defRPr lang="zh-CN" sz="1800"/>
            </a:lvl3pPr>
            <a:lvl4pPr marL="1371600" indent="0" algn="ctr">
              <a:buNone/>
              <a:defRPr lang="zh-CN" sz="1600"/>
            </a:lvl4pPr>
            <a:lvl5pPr marL="1828800" indent="0" algn="ctr">
              <a:buNone/>
              <a:defRPr lang="zh-CN" sz="1600"/>
            </a:lvl5pPr>
            <a:lvl6pPr marL="2286000" indent="0" algn="ctr">
              <a:buNone/>
              <a:defRPr lang="zh-CN" sz="1600"/>
            </a:lvl6pPr>
            <a:lvl7pPr marL="2743200" indent="0" algn="ctr">
              <a:buNone/>
              <a:defRPr lang="zh-CN" sz="1600"/>
            </a:lvl7pPr>
            <a:lvl8pPr marL="3200400" indent="0" algn="ctr">
              <a:buNone/>
              <a:defRPr lang="zh-CN" sz="1600"/>
            </a:lvl8pPr>
            <a:lvl9pPr marL="3657600" indent="0" algn="ctr">
              <a:buNone/>
              <a:defRPr lang="zh-CN" sz="1600"/>
            </a:lvl9pPr>
          </a:lstStyle>
          <a:p>
            <a:pPr rtl="0"/>
            <a:r>
              <a:rPr lang="zh-CN" altLang="en-US"/>
              <a:t>单击此处编辑母版副标题样式</a:t>
            </a:r>
            <a:endParaRPr lang="zh-CN"/>
          </a:p>
        </p:txBody>
      </p:sp>
    </p:spTree>
    <p:extLst>
      <p:ext uri="{BB962C8B-B14F-4D97-AF65-F5344CB8AC3E}">
        <p14:creationId xmlns:p14="http://schemas.microsoft.com/office/powerpoint/2010/main" val="2544661140"/>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比较">
    <p:spTree>
      <p:nvGrpSpPr>
        <p:cNvPr id="1" name=""/>
        <p:cNvGrpSpPr/>
        <p:nvPr/>
      </p:nvGrpSpPr>
      <p:grpSpPr>
        <a:xfrm>
          <a:off x="0" y="0"/>
          <a:ext cx="0" cy="0"/>
        </a:xfrm>
      </p:grpSpPr>
      <p:pic>
        <p:nvPicPr>
          <p:cNvPr id="4" name="图片 3" descr="包含织物的图片&#10;&#10;说明已自动生成">
            <a:extLst>
              <a:ext uri="{FF2B5EF4-FFF2-40B4-BE49-F238E27FC236}">
                <a16:creationId xmlns:a16="http://schemas.microsoft.com/office/drawing/2014/main" id="{ABAD6905-AD97-1EAF-A4A3-D0BB13B1280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长方形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3" name="图片 12" descr="一簇花&#10;&#10;自动生成的可信度较低的说明">
            <a:extLst>
              <a:ext uri="{FF2B5EF4-FFF2-40B4-BE49-F238E27FC236}">
                <a16:creationId xmlns:a16="http://schemas.microsoft.com/office/drawing/2014/main" id="{138EDBF7-FA56-2BF9-ECFA-6C39FEE8F88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标题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rtlCol="0"/>
          <a:lstStyle>
            <a:defPPr>
              <a:defRPr lang="zh-CN"/>
            </a:defPPr>
          </a:lstStyle>
          <a:p>
            <a:pPr rtl="0"/>
            <a:r>
              <a:rPr lang="zh-CN" altLang="en-US"/>
              <a:t>单击此处编辑母版标题样式</a:t>
            </a:r>
            <a:endParaRPr lang="zh-CN"/>
          </a:p>
        </p:txBody>
      </p:sp>
      <p:sp>
        <p:nvSpPr>
          <p:cNvPr id="8" name="页脚占位符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zh-CN"/>
            </a:defPPr>
          </a:lstStyle>
          <a:p>
            <a:pPr rtl="0"/>
            <a:r>
              <a:rPr lang="zh-CN"/>
              <a:t>演示文稿标题</a:t>
            </a:r>
            <a:endParaRPr lang="zh-CN"/>
          </a:p>
        </p:txBody>
      </p:sp>
      <p:sp>
        <p:nvSpPr>
          <p:cNvPr id="9" name="幻灯片编号占位符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zh-CN"/>
            </a:defPPr>
          </a:lstStyle>
          <a:p>
            <a:pPr rtl="0"/>
            <a:fld id="{294A09A9-5501-47C1-A89A-A340965A2BE2}" type="slidenum">
              <a:rPr lang="zh-CN" smtClean="0"/>
              <a:t>‹#›</a:t>
            </a:fld>
            <a:endParaRPr lang="zh-CN"/>
          </a:p>
        </p:txBody>
      </p:sp>
      <p:sp>
        <p:nvSpPr>
          <p:cNvPr id="32" name="内容占位符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zh-CN" sz="2400"/>
            </a:lvl1pPr>
            <a:lvl2pPr marL="228600">
              <a:buClr>
                <a:srgbClr val="73292A"/>
              </a:buClr>
              <a:defRPr lang="zh-CN" sz="2000"/>
            </a:lvl2pPr>
            <a:lvl3pPr marL="685800">
              <a:buClr>
                <a:srgbClr val="73292A"/>
              </a:buClr>
              <a:defRPr lang="zh-CN" sz="1800"/>
            </a:lvl3pPr>
            <a:lvl4pPr marL="1143000">
              <a:buClr>
                <a:srgbClr val="73292A"/>
              </a:buClr>
              <a:defRPr lang="zh-CN" sz="1600"/>
            </a:lvl4pPr>
            <a:lvl5pPr marL="1600200">
              <a:buClr>
                <a:srgbClr val="73292A"/>
              </a:buClr>
              <a:defRPr lang="zh-CN" sz="16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pic>
        <p:nvPicPr>
          <p:cNvPr id="6" name="图片 5" descr="包含花朵、植物的图片&#10;&#10;说明已自动生成">
            <a:extLst>
              <a:ext uri="{FF2B5EF4-FFF2-40B4-BE49-F238E27FC236}">
                <a16:creationId xmlns:a16="http://schemas.microsoft.com/office/drawing/2014/main" id="{0FE36A83-31CF-DF76-5708-55ED9FB707E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文本占位符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ct val="0"/>
              </a:spcBef>
              <a:buNone/>
              <a:defRPr lang="zh-CN" sz="30000">
                <a:solidFill>
                  <a:schemeClr val="bg1"/>
                </a:solidFill>
                <a:latin typeface="+mj-ea"/>
                <a:ea typeface="+mj-ea"/>
              </a:defRPr>
            </a:lvl1pPr>
          </a:lstStyle>
          <a:p>
            <a:pPr lvl="0" rtl="0"/>
            <a:r>
              <a:rPr lang="zh-CN"/>
              <a:t>X</a:t>
            </a:r>
          </a:p>
        </p:txBody>
      </p:sp>
    </p:spTree>
    <p:extLst>
      <p:ext uri="{BB962C8B-B14F-4D97-AF65-F5344CB8AC3E}">
        <p14:creationId xmlns:p14="http://schemas.microsoft.com/office/powerpoint/2010/main" val="367304881"/>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1_标题和内容">
    <p:bg>
      <p:bgPr>
        <a:solidFill>
          <a:schemeClr val="tx2"/>
        </a:solidFill>
        <a:effectLst/>
      </p:bgPr>
    </p:bg>
    <p:spTree>
      <p:nvGrpSpPr>
        <p:cNvPr id="1" name=""/>
        <p:cNvGrpSpPr/>
        <p:nvPr/>
      </p:nvGrpSpPr>
      <p:grpSpPr>
        <a:xfrm>
          <a:off x="0" y="0"/>
          <a:ext cx="0" cy="0"/>
        </a:xfrm>
      </p:grpSpPr>
      <p:sp>
        <p:nvSpPr>
          <p:cNvPr id="7" name="长方形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solidFill>
                <a:schemeClr val="bg1"/>
              </a:solidFill>
            </a:endParaRPr>
          </a:p>
        </p:txBody>
      </p:sp>
      <p:sp>
        <p:nvSpPr>
          <p:cNvPr id="9" name="长方形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1" name="图片 10" descr="包含软体动物、昆虫的图片&#10;&#10;说明已自动生成">
            <a:extLst>
              <a:ext uri="{FF2B5EF4-FFF2-40B4-BE49-F238E27FC236}">
                <a16:creationId xmlns:a16="http://schemas.microsoft.com/office/drawing/2014/main" id="{1C7F01FE-99A8-35BD-05A1-6D93A2578EBA}"/>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图片 12">
            <a:extLst>
              <a:ext uri="{FF2B5EF4-FFF2-40B4-BE49-F238E27FC236}">
                <a16:creationId xmlns:a16="http://schemas.microsoft.com/office/drawing/2014/main" id="{E66660DF-FD7A-4340-E854-B4680A6B88C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标题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zh-CN">
                <a:latin typeface="Microsoft YaHei UI" panose="02020502070401020303" pitchFamily="18" charset="0"/>
                <a:ea typeface="Microsoft YaHei UI" panose="02020502070401020303" pitchFamily="18" charset="0"/>
              </a:defRPr>
            </a:lvl1pPr>
          </a:lstStyle>
          <a:p>
            <a:pPr rtl="0"/>
            <a:r>
              <a:rPr lang="zh-CN" altLang="en-US"/>
              <a:t>单击此处编辑母版标题样式</a:t>
            </a:r>
            <a:endParaRPr lang="zh-CN"/>
          </a:p>
        </p:txBody>
      </p:sp>
      <p:sp>
        <p:nvSpPr>
          <p:cNvPr id="3" name="内容占位符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zh-CN" sz="2000">
                <a:latin typeface="Microsoft YaHei UI Light" panose="020f0302020204030204" pitchFamily="34" charset="0"/>
                <a:ea typeface="Microsoft YaHei UI Light"/>
                <a:cs typeface="Gill Sans Nova Light" panose="020f0302020204030204" pitchFamily="34" charset="0"/>
              </a:defRPr>
            </a:lvl1pPr>
            <a:lvl2pPr algn="ctr">
              <a:lnSpc>
                <a:spcPct val="100000"/>
              </a:lnSpc>
              <a:defRPr lang="zh-CN" sz="1800">
                <a:latin typeface="Microsoft YaHei UI Light" panose="020f0302020204030204" pitchFamily="34" charset="0"/>
                <a:ea typeface="Microsoft YaHei UI Light"/>
                <a:cs typeface="Gill Sans Nova Light" panose="020f0302020204030204" pitchFamily="34" charset="0"/>
              </a:defRPr>
            </a:lvl2pPr>
            <a:lvl3pPr algn="ctr">
              <a:defRPr lang="zh-CN" sz="1600">
                <a:latin typeface="Microsoft YaHei UI Light" panose="020f0302020204030204" pitchFamily="34" charset="0"/>
                <a:ea typeface="Microsoft YaHei UI Light"/>
                <a:cs typeface="Gill Sans Nova Light" panose="020f0302020204030204" pitchFamily="34" charset="0"/>
              </a:defRPr>
            </a:lvl3pPr>
            <a:lvl4pPr algn="ctr">
              <a:defRPr lang="zh-CN" sz="1400">
                <a:latin typeface="Microsoft YaHei UI Light" panose="020f0302020204030204" pitchFamily="34" charset="0"/>
                <a:ea typeface="Microsoft YaHei UI Light"/>
                <a:cs typeface="Gill Sans Nova Light" panose="020f0302020204030204" pitchFamily="34" charset="0"/>
              </a:defRPr>
            </a:lvl4pPr>
            <a:lvl5pPr algn="ctr">
              <a:defRPr lang="zh-CN" sz="1400">
                <a:latin typeface="Microsoft YaHei UI Light" panose="020f0302020204030204" pitchFamily="34" charset="0"/>
                <a:ea typeface="Microsoft YaHei UI Light"/>
                <a:cs typeface="Gill Sans Nova Light" panose="020f0302020204030204" pitchFamily="34" charset="0"/>
              </a:defRPr>
            </a:lvl5pPr>
          </a:lstStyle>
          <a:p>
            <a:pPr lvl="0" rtl="0"/>
            <a:r>
              <a:rPr lang="zh-CN" altLang="en-US"/>
              <a:t>单击此处编辑母版文本样式</a:t>
            </a:r>
          </a:p>
          <a:p>
            <a:pPr lvl="1" rtl="0"/>
            <a:r>
              <a:rPr lang="zh-CN" altLang="en-US"/>
              <a:t>二级</a:t>
            </a:r>
          </a:p>
        </p:txBody>
      </p:sp>
      <p:sp>
        <p:nvSpPr>
          <p:cNvPr id="14" name="页脚占位符 13">
            <a:extLst>
              <a:ext uri="{FF2B5EF4-FFF2-40B4-BE49-F238E27FC236}">
                <a16:creationId xmlns:a16="http://schemas.microsoft.com/office/drawing/2014/main" id="{2F05D25C-B703-1868-603E-D468EF44D794}"/>
              </a:ext>
            </a:extLst>
          </p:cNvPr>
          <p:cNvSpPr>
            <a:spLocks noGrp="1"/>
          </p:cNvSpPr>
          <p:nvPr>
            <p:ph type="ftr" sz="quarter" idx="10"/>
          </p:nvPr>
        </p:nvSpPr>
        <p:spPr/>
        <p:txBody>
          <a:bodyPr rtlCol="0"/>
          <a:lstStyle>
            <a:defPPr>
              <a:defRPr lang="zh-CN"/>
            </a:defPPr>
          </a:lstStyle>
          <a:p>
            <a:pPr rtl="0"/>
            <a:r>
              <a:rPr lang="zh-CN"/>
              <a:t>演示文稿标题</a:t>
            </a:r>
            <a:endParaRPr lang="zh-CN"/>
          </a:p>
        </p:txBody>
      </p:sp>
      <p:sp>
        <p:nvSpPr>
          <p:cNvPr id="15" name="灯片编号占位符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1921760915"/>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tx2"/>
        </a:solidFill>
        <a:effectLst/>
      </p:bgPr>
    </p:bg>
    <p:spTree>
      <p:nvGrpSpPr>
        <p:cNvPr id="1" name=""/>
        <p:cNvGrpSpPr/>
        <p:nvPr/>
      </p:nvGrpSpPr>
      <p:grpSpPr>
        <a:xfrm>
          <a:off x="0" y="0"/>
          <a:ext cx="0" cy="0"/>
        </a:xfrm>
      </p:grpSpPr>
      <p:sp>
        <p:nvSpPr>
          <p:cNvPr id="5" name="长方形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1" name="图片 10" descr="植物的特写&#10;&#10;自动生成的可信度较低的说明">
            <a:extLst>
              <a:ext uri="{FF2B5EF4-FFF2-40B4-BE49-F238E27FC236}">
                <a16:creationId xmlns:a16="http://schemas.microsoft.com/office/drawing/2014/main" id="{D373DB44-C887-96AC-D32D-B7656F28FB96}"/>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图片 8" descr="包含被褥、织物的图片&#10;&#10;说明已自动生成">
            <a:extLst>
              <a:ext uri="{FF2B5EF4-FFF2-40B4-BE49-F238E27FC236}">
                <a16:creationId xmlns:a16="http://schemas.microsoft.com/office/drawing/2014/main" id="{6A080FF9-A96B-AA38-428D-5F2CF533D06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长方形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latin typeface="Microsoft YaHei UI Light" panose="020f0302020204030204" pitchFamily="34" charset="0"/>
              <a:ea typeface="Microsoft YaHei UI Light"/>
              <a:cs typeface="Gill Sans Light" panose="020b0302020104020203" pitchFamily="34" charset="-79"/>
            </a:endParaRPr>
          </a:p>
        </p:txBody>
      </p:sp>
      <p:pic>
        <p:nvPicPr>
          <p:cNvPr id="15" name="图片 14" descr="包含陶瓷、瓷器的图片&#10;&#10;说明已自动生成">
            <a:extLst>
              <a:ext uri="{FF2B5EF4-FFF2-40B4-BE49-F238E27FC236}">
                <a16:creationId xmlns:a16="http://schemas.microsoft.com/office/drawing/2014/main" id="{3DD4D68C-6665-333E-98E8-785116A05A7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图片 16" descr="包含文字的图片&#10;&#10;说明已自动生成">
            <a:extLst>
              <a:ext uri="{FF2B5EF4-FFF2-40B4-BE49-F238E27FC236}">
                <a16:creationId xmlns:a16="http://schemas.microsoft.com/office/drawing/2014/main" id="{27E0939A-D971-0D79-9B6D-834913C959B2}"/>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标题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rtlCol="0" anchor="b">
            <a:normAutofit/>
          </a:bodyPr>
          <a:lstStyle>
            <a:lvl1pPr algn="ctr">
              <a:defRPr lang="zh-CN" sz="4400"/>
            </a:lvl1pPr>
          </a:lstStyle>
          <a:p>
            <a:pPr rtl="0"/>
            <a:r>
              <a:rPr lang="zh-CN" altLang="en-US"/>
              <a:t>单击此处编辑母版标题样式</a:t>
            </a:r>
            <a:endParaRPr lang="zh-CN"/>
          </a:p>
        </p:txBody>
      </p:sp>
      <p:sp>
        <p:nvSpPr>
          <p:cNvPr id="3" name="文本占位符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rtlCol="0" anchor="ctr"/>
          <a:lstStyle>
            <a:lvl1pPr marL="0" indent="0" algn="ctr">
              <a:buNone/>
              <a:defRPr lang="zh-CN" sz="2400">
                <a:solidFill>
                  <a:schemeClr val="tx1">
                    <a:tint val="75000"/>
                  </a:schemeClr>
                </a:solidFill>
              </a:defRPr>
            </a:lvl1pPr>
            <a:lvl2pPr marL="457200" indent="0">
              <a:buNone/>
              <a:defRPr lang="zh-CN" sz="2000">
                <a:solidFill>
                  <a:schemeClr val="tx1">
                    <a:tint val="75000"/>
                  </a:schemeClr>
                </a:solidFill>
              </a:defRPr>
            </a:lvl2pPr>
            <a:lvl3pPr marL="914400" indent="0">
              <a:buNone/>
              <a:defRPr lang="zh-CN" sz="1800">
                <a:solidFill>
                  <a:schemeClr val="tx1">
                    <a:tint val="75000"/>
                  </a:schemeClr>
                </a:solidFill>
              </a:defRPr>
            </a:lvl3pPr>
            <a:lvl4pPr marL="1371600" indent="0">
              <a:buNone/>
              <a:defRPr lang="zh-CN" sz="1600">
                <a:solidFill>
                  <a:schemeClr val="tx1">
                    <a:tint val="75000"/>
                  </a:schemeClr>
                </a:solidFill>
              </a:defRPr>
            </a:lvl4pPr>
            <a:lvl5pPr marL="1828800" indent="0">
              <a:buNone/>
              <a:defRPr lang="zh-CN" sz="1600">
                <a:solidFill>
                  <a:schemeClr val="tx1">
                    <a:tint val="75000"/>
                  </a:schemeClr>
                </a:solidFill>
              </a:defRPr>
            </a:lvl5pPr>
            <a:lvl6pPr marL="2286000" indent="0">
              <a:buNone/>
              <a:defRPr lang="zh-CN" sz="1600">
                <a:solidFill>
                  <a:schemeClr val="tx1">
                    <a:tint val="75000"/>
                  </a:schemeClr>
                </a:solidFill>
              </a:defRPr>
            </a:lvl6pPr>
            <a:lvl7pPr marL="2743200" indent="0">
              <a:buNone/>
              <a:defRPr lang="zh-CN" sz="1600">
                <a:solidFill>
                  <a:schemeClr val="tx1">
                    <a:tint val="75000"/>
                  </a:schemeClr>
                </a:solidFill>
              </a:defRPr>
            </a:lvl7pPr>
            <a:lvl8pPr marL="3200400" indent="0">
              <a:buNone/>
              <a:defRPr lang="zh-CN" sz="1600">
                <a:solidFill>
                  <a:schemeClr val="tx1">
                    <a:tint val="75000"/>
                  </a:schemeClr>
                </a:solidFill>
              </a:defRPr>
            </a:lvl8pPr>
            <a:lvl9pPr marL="3657600" indent="0">
              <a:buNone/>
              <a:defRPr lang="zh-CN" sz="1600">
                <a:solidFill>
                  <a:schemeClr val="tx1">
                    <a:tint val="75000"/>
                  </a:schemeClr>
                </a:solidFill>
              </a:defRPr>
            </a:lvl9pPr>
          </a:lstStyle>
          <a:p>
            <a:pPr lvl="0" rtl="0"/>
            <a:r>
              <a:rPr lang="zh-CN" altLang="en-US"/>
              <a:t>单击此处编辑母版文本样式</a:t>
            </a:r>
          </a:p>
        </p:txBody>
      </p:sp>
    </p:spTree>
    <p:extLst>
      <p:ext uri="{BB962C8B-B14F-4D97-AF65-F5344CB8AC3E}">
        <p14:creationId xmlns:p14="http://schemas.microsoft.com/office/powerpoint/2010/main" val="1946558361"/>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zh-CN">
                <a:latin typeface="Microsoft YaHei UI" panose="02020502070401020303" pitchFamily="18" charset="0"/>
                <a:ea typeface="Microsoft YaHei UI" panose="02020502070401020303" pitchFamily="18" charset="0"/>
              </a:defRPr>
            </a:lvl1pPr>
          </a:lstStyle>
          <a:p>
            <a:pPr rtl="0"/>
            <a:r>
              <a:rPr lang="zh-CN" altLang="en-US"/>
              <a:t>单击此处编辑母版标题样式</a:t>
            </a:r>
            <a:endParaRPr lang="zh-CN"/>
          </a:p>
        </p:txBody>
      </p:sp>
      <p:sp>
        <p:nvSpPr>
          <p:cNvPr id="3" name="内容占位符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rtlCol="0"/>
          <a:lstStyle>
            <a:lvl1pPr>
              <a:defRPr lang="zh-CN">
                <a:latin typeface="Microsoft YaHei UI Light" panose="020f0302020204030204" pitchFamily="34" charset="0"/>
                <a:ea typeface="Microsoft YaHei UI Light"/>
                <a:cs typeface="Gill Sans Nova Light" panose="020f0302020204030204" pitchFamily="34" charset="0"/>
              </a:defRPr>
            </a:lvl1pPr>
            <a:lvl2pPr>
              <a:defRPr lang="zh-CN">
                <a:latin typeface="Microsoft YaHei UI Light" panose="020f0302020204030204" pitchFamily="34" charset="0"/>
                <a:ea typeface="Microsoft YaHei UI Light"/>
                <a:cs typeface="Gill Sans Nova Light" panose="020f0302020204030204" pitchFamily="34" charset="0"/>
              </a:defRPr>
            </a:lvl2pPr>
            <a:lvl3pPr>
              <a:defRPr lang="zh-CN">
                <a:latin typeface="Microsoft YaHei UI Light" panose="020f0302020204030204" pitchFamily="34" charset="0"/>
                <a:ea typeface="Microsoft YaHei UI Light"/>
                <a:cs typeface="Gill Sans Nova Light" panose="020f0302020204030204" pitchFamily="34" charset="0"/>
              </a:defRPr>
            </a:lvl3pPr>
            <a:lvl4pPr>
              <a:defRPr lang="zh-CN">
                <a:latin typeface="Microsoft YaHei UI Light" panose="020f0302020204030204" pitchFamily="34" charset="0"/>
                <a:ea typeface="Microsoft YaHei UI Light"/>
                <a:cs typeface="Gill Sans Nova Light" panose="020f0302020204030204" pitchFamily="34" charset="0"/>
              </a:defRPr>
            </a:lvl4pPr>
            <a:lvl5pPr>
              <a:defRPr lang="zh-CN">
                <a:latin typeface="Microsoft YaHei UI Light" panose="020f0302020204030204" pitchFamily="34" charset="0"/>
                <a:ea typeface="Microsoft YaHei UI Light"/>
                <a:cs typeface="Gill Sans Nova Light" panose="020f0302020204030204" pitchFamily="34" charset="0"/>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6" name="页脚占位符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zh-CN"/>
            </a:defPPr>
          </a:lstStyle>
          <a:p>
            <a:pPr rtl="0"/>
            <a:r>
              <a:rPr lang="zh-CN"/>
              <a:t>演示文稿标题</a:t>
            </a:r>
            <a:endParaRPr lang="zh-CN"/>
          </a:p>
        </p:txBody>
      </p:sp>
      <p:sp>
        <p:nvSpPr>
          <p:cNvPr id="7" name="灯片编号占位符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2686634329"/>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绿色">
    <p:bg>
      <p:bgPr>
        <a:solidFill>
          <a:schemeClr val="tx2"/>
        </a:solidFill>
        <a:effectLst/>
      </p:bgPr>
    </p:bg>
    <p:spTree>
      <p:nvGrpSpPr>
        <p:cNvPr id="1" name=""/>
        <p:cNvGrpSpPr/>
        <p:nvPr/>
      </p:nvGrpSpPr>
      <p:grpSpPr>
        <a:xfrm>
          <a:off x="0" y="0"/>
          <a:ext cx="0" cy="0"/>
        </a:xfrm>
      </p:grpSpPr>
      <p:sp>
        <p:nvSpPr>
          <p:cNvPr id="2" name="标题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zh-CN">
                <a:latin typeface="Microsoft YaHei UI" panose="02020502070401020303" pitchFamily="18" charset="0"/>
                <a:ea typeface="Microsoft YaHei UI" panose="02020502070401020303" pitchFamily="18" charset="0"/>
              </a:defRPr>
            </a:lvl1pPr>
          </a:lstStyle>
          <a:p>
            <a:pPr rtl="0"/>
            <a:r>
              <a:rPr lang="zh-CN" altLang="en-US"/>
              <a:t>单击此处编辑母版标题样式</a:t>
            </a:r>
            <a:endParaRPr lang="zh-CN"/>
          </a:p>
        </p:txBody>
      </p:sp>
      <p:sp>
        <p:nvSpPr>
          <p:cNvPr id="3" name="内容占位符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rtlCol="0"/>
          <a:lstStyle>
            <a:lvl1pPr>
              <a:defRPr lang="zh-CN">
                <a:latin typeface="Microsoft YaHei UI Light" panose="020f0302020204030204" pitchFamily="34" charset="0"/>
                <a:ea typeface="Microsoft YaHei UI Light"/>
                <a:cs typeface="Gill Sans Nova Light" panose="020f0302020204030204" pitchFamily="34" charset="0"/>
              </a:defRPr>
            </a:lvl1pPr>
            <a:lvl2pPr>
              <a:defRPr lang="zh-CN">
                <a:latin typeface="Microsoft YaHei UI Light" panose="020f0302020204030204" pitchFamily="34" charset="0"/>
                <a:ea typeface="Microsoft YaHei UI Light"/>
                <a:cs typeface="Gill Sans Nova Light" panose="020f0302020204030204" pitchFamily="34" charset="0"/>
              </a:defRPr>
            </a:lvl2pPr>
            <a:lvl3pPr>
              <a:defRPr lang="zh-CN">
                <a:latin typeface="Microsoft YaHei UI Light" panose="020f0302020204030204" pitchFamily="34" charset="0"/>
                <a:ea typeface="Microsoft YaHei UI Light"/>
                <a:cs typeface="Gill Sans Nova Light" panose="020f0302020204030204" pitchFamily="34" charset="0"/>
              </a:defRPr>
            </a:lvl3pPr>
            <a:lvl4pPr>
              <a:defRPr lang="zh-CN">
                <a:latin typeface="Microsoft YaHei UI Light" panose="020f0302020204030204" pitchFamily="34" charset="0"/>
                <a:ea typeface="Microsoft YaHei UI Light"/>
                <a:cs typeface="Gill Sans Nova Light" panose="020f0302020204030204" pitchFamily="34" charset="0"/>
              </a:defRPr>
            </a:lvl4pPr>
            <a:lvl5pPr>
              <a:defRPr lang="zh-CN">
                <a:latin typeface="Microsoft YaHei UI Light" panose="020f0302020204030204" pitchFamily="34" charset="0"/>
                <a:ea typeface="Microsoft YaHei UI Light"/>
                <a:cs typeface="Gill Sans Nova Light" panose="020f0302020204030204" pitchFamily="34" charset="0"/>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6" name="页脚占位符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zh-CN"/>
            </a:defPPr>
          </a:lstStyle>
          <a:p>
            <a:pPr rtl="0"/>
            <a:r>
              <a:rPr lang="zh-CN"/>
              <a:t>演示文稿标题</a:t>
            </a:r>
            <a:endParaRPr lang="zh-CN"/>
          </a:p>
        </p:txBody>
      </p:sp>
      <p:sp>
        <p:nvSpPr>
          <p:cNvPr id="7" name="灯片编号占位符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1290397472"/>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节标题">
    <p:bg>
      <p:bgPr>
        <a:solidFill>
          <a:schemeClr val="tx2"/>
        </a:solidFill>
        <a:effectLst/>
      </p:bgPr>
    </p:bg>
    <p:spTree>
      <p:nvGrpSpPr>
        <p:cNvPr id="1" name=""/>
        <p:cNvGrpSpPr/>
        <p:nvPr/>
      </p:nvGrpSpPr>
      <p:grpSpPr>
        <a:xfrm>
          <a:off x="0" y="0"/>
          <a:ext cx="0" cy="0"/>
        </a:xfrm>
      </p:grpSpPr>
      <p:sp>
        <p:nvSpPr>
          <p:cNvPr id="6" name="长方形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8" name="图片 7" descr="包含织物的图片&#10;&#10;说明已自动生成">
            <a:extLst>
              <a:ext uri="{FF2B5EF4-FFF2-40B4-BE49-F238E27FC236}">
                <a16:creationId xmlns:a16="http://schemas.microsoft.com/office/drawing/2014/main" id="{AB9E0D8B-7031-366D-884B-EB3FABD78CA2}"/>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长方形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6" name="图片 15" descr="包含花朵、植物的图片&#10;&#10;说明已自动生成">
            <a:extLst>
              <a:ext uri="{FF2B5EF4-FFF2-40B4-BE49-F238E27FC236}">
                <a16:creationId xmlns:a16="http://schemas.microsoft.com/office/drawing/2014/main" id="{DAAE5EB8-5B6B-6FA6-E6E7-D2F58FDFB4A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图片 18" descr="包含软体动物、昆虫的图片&#10;&#10;说明已自动生成">
            <a:extLst>
              <a:ext uri="{FF2B5EF4-FFF2-40B4-BE49-F238E27FC236}">
                <a16:creationId xmlns:a16="http://schemas.microsoft.com/office/drawing/2014/main" id="{BB1368FF-AA1B-4423-30B1-BE082E6F191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标题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zh-CN" sz="4400"/>
            </a:lvl1pPr>
          </a:lstStyle>
          <a:p>
            <a:pPr rtl="0"/>
            <a:r>
              <a:rPr lang="zh-CN" altLang="en-US"/>
              <a:t>单击此处编辑母版标题样式</a:t>
            </a:r>
            <a:endParaRPr lang="zh-CN"/>
          </a:p>
        </p:txBody>
      </p:sp>
      <p:sp>
        <p:nvSpPr>
          <p:cNvPr id="3" name="文本占位符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zh-CN" sz="2400">
                <a:solidFill>
                  <a:schemeClr val="accent3"/>
                </a:solidFill>
              </a:defRPr>
            </a:lvl1pPr>
            <a:lvl2pPr marL="457200" indent="0">
              <a:buNone/>
              <a:defRPr lang="zh-CN" sz="2000">
                <a:solidFill>
                  <a:schemeClr val="tx1">
                    <a:tint val="75000"/>
                  </a:schemeClr>
                </a:solidFill>
              </a:defRPr>
            </a:lvl2pPr>
            <a:lvl3pPr marL="914400" indent="0">
              <a:buNone/>
              <a:defRPr lang="zh-CN" sz="1800">
                <a:solidFill>
                  <a:schemeClr val="tx1">
                    <a:tint val="75000"/>
                  </a:schemeClr>
                </a:solidFill>
              </a:defRPr>
            </a:lvl3pPr>
            <a:lvl4pPr marL="1371600" indent="0">
              <a:buNone/>
              <a:defRPr lang="zh-CN" sz="1600">
                <a:solidFill>
                  <a:schemeClr val="tx1">
                    <a:tint val="75000"/>
                  </a:schemeClr>
                </a:solidFill>
              </a:defRPr>
            </a:lvl4pPr>
            <a:lvl5pPr marL="1828800" indent="0">
              <a:buNone/>
              <a:defRPr lang="zh-CN" sz="1600">
                <a:solidFill>
                  <a:schemeClr val="tx1">
                    <a:tint val="75000"/>
                  </a:schemeClr>
                </a:solidFill>
              </a:defRPr>
            </a:lvl5pPr>
            <a:lvl6pPr marL="2286000" indent="0">
              <a:buNone/>
              <a:defRPr lang="zh-CN" sz="1600">
                <a:solidFill>
                  <a:schemeClr val="tx1">
                    <a:tint val="75000"/>
                  </a:schemeClr>
                </a:solidFill>
              </a:defRPr>
            </a:lvl6pPr>
            <a:lvl7pPr marL="2743200" indent="0">
              <a:buNone/>
              <a:defRPr lang="zh-CN" sz="1600">
                <a:solidFill>
                  <a:schemeClr val="tx1">
                    <a:tint val="75000"/>
                  </a:schemeClr>
                </a:solidFill>
              </a:defRPr>
            </a:lvl7pPr>
            <a:lvl8pPr marL="3200400" indent="0">
              <a:buNone/>
              <a:defRPr lang="zh-CN" sz="1600">
                <a:solidFill>
                  <a:schemeClr val="tx1">
                    <a:tint val="75000"/>
                  </a:schemeClr>
                </a:solidFill>
              </a:defRPr>
            </a:lvl8pPr>
            <a:lvl9pPr marL="3657600" indent="0">
              <a:buNone/>
              <a:defRPr lang="zh-CN" sz="1600">
                <a:solidFill>
                  <a:schemeClr val="tx1">
                    <a:tint val="75000"/>
                  </a:schemeClr>
                </a:solidFill>
              </a:defRPr>
            </a:lvl9pPr>
          </a:lstStyle>
          <a:p>
            <a:pPr lvl="0" rtl="0"/>
            <a:r>
              <a:rPr lang="zh-CN" altLang="en-US"/>
              <a:t>单击此处编辑母版文本样式</a:t>
            </a:r>
          </a:p>
        </p:txBody>
      </p:sp>
      <p:sp>
        <p:nvSpPr>
          <p:cNvPr id="27" name="文本占位符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zh-CN" sz="14000" b="1">
                <a:solidFill>
                  <a:schemeClr val="tx2"/>
                </a:solidFill>
                <a:latin typeface="+mj-ea"/>
                <a:ea typeface="+mj-ea"/>
              </a:defRPr>
            </a:lvl1pPr>
          </a:lstStyle>
          <a:p>
            <a:pPr lvl="0" rtl="0"/>
            <a:r>
              <a:rPr lang="zh-CN"/>
              <a:t>”</a:t>
            </a:r>
          </a:p>
        </p:txBody>
      </p:sp>
      <p:sp>
        <p:nvSpPr>
          <p:cNvPr id="28" name="文本占位符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zh-CN" sz="14000" b="1">
                <a:solidFill>
                  <a:schemeClr val="tx2"/>
                </a:solidFill>
                <a:latin typeface="+mj-ea"/>
                <a:ea typeface="+mj-ea"/>
              </a:defRPr>
            </a:lvl1pPr>
          </a:lstStyle>
          <a:p>
            <a:pPr lvl="0" rtl="0"/>
            <a:r>
              <a:rPr lang="zh-CN"/>
              <a:t>“</a:t>
            </a:r>
          </a:p>
        </p:txBody>
      </p:sp>
    </p:spTree>
    <p:extLst>
      <p:ext uri="{BB962C8B-B14F-4D97-AF65-F5344CB8AC3E}">
        <p14:creationId xmlns:p14="http://schemas.microsoft.com/office/powerpoint/2010/main" val="2735843909"/>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布局">
    <p:bg>
      <p:bgPr>
        <a:solidFill>
          <a:schemeClr val="tx2"/>
        </a:solidFill>
        <a:effectLst/>
      </p:bgPr>
    </p:bg>
    <p:spTree>
      <p:nvGrpSpPr>
        <p:cNvPr id="1" name=""/>
        <p:cNvGrpSpPr/>
        <p:nvPr/>
      </p:nvGrpSpPr>
      <p:grpSpPr>
        <a:xfrm>
          <a:off x="0" y="0"/>
          <a:ext cx="0" cy="0"/>
        </a:xfrm>
      </p:grpSpPr>
      <p:sp>
        <p:nvSpPr>
          <p:cNvPr id="6" name="长方形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sp>
        <p:nvSpPr>
          <p:cNvPr id="8" name="长方形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0" name="图片 9" descr="包含软体动物、昆虫的图片&#10;&#10;说明已自动生成">
            <a:extLst>
              <a:ext uri="{FF2B5EF4-FFF2-40B4-BE49-F238E27FC236}">
                <a16:creationId xmlns:a16="http://schemas.microsoft.com/office/drawing/2014/main" id="{0EE757CA-B891-A6E4-F7DB-FFB1DBFDA0C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标题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zh-CN"/>
            </a:lvl1pPr>
          </a:lstStyle>
          <a:p>
            <a:pPr rtl="0"/>
            <a:r>
              <a:rPr lang="zh-CN" altLang="en-US"/>
              <a:t>单击此处编辑母版标题样式</a:t>
            </a:r>
            <a:endParaRPr lang="zh-CN"/>
          </a:p>
        </p:txBody>
      </p:sp>
      <p:sp>
        <p:nvSpPr>
          <p:cNvPr id="22" name="图片占位符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20" name="文本占位符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ct val="0"/>
              </a:spcBef>
              <a:buNone/>
              <a:defRPr lang="zh-CN" sz="2000">
                <a:latin typeface="Microsoft YaHei UI" panose="020b0503020204020204" pitchFamily="34" charset="-122"/>
                <a:ea typeface="Microsoft YaHei UI"/>
              </a:defRPr>
            </a:lvl1pPr>
          </a:lstStyle>
          <a:p>
            <a:pPr lvl="0" rtl="0"/>
            <a:r>
              <a:rPr lang="zh-CN" altLang="en-US"/>
              <a:t>单击此处编辑母版文本样式</a:t>
            </a:r>
          </a:p>
        </p:txBody>
      </p:sp>
      <p:sp>
        <p:nvSpPr>
          <p:cNvPr id="21" name="文本占位符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ct val="0"/>
              </a:spcBef>
              <a:buNone/>
              <a:defRPr lang="zh-CN" sz="1600">
                <a:latin typeface="+mn-ea"/>
                <a:ea typeface="+mn-ea"/>
              </a:defRPr>
            </a:lvl1pPr>
          </a:lstStyle>
          <a:p>
            <a:pPr lvl="0" rtl="0"/>
            <a:r>
              <a:rPr lang="zh-CN" altLang="en-US"/>
              <a:t>单击此处编辑母版文本样式</a:t>
            </a:r>
          </a:p>
        </p:txBody>
      </p:sp>
      <p:sp>
        <p:nvSpPr>
          <p:cNvPr id="31" name="图片占位符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33" name="文本占位符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ct val="0"/>
              </a:spcBef>
              <a:buNone/>
              <a:defRPr lang="zh-CN" sz="2000">
                <a:latin typeface="Microsoft YaHei UI" panose="020b0503020204020204" pitchFamily="34" charset="-122"/>
                <a:ea typeface="Microsoft YaHei UI"/>
              </a:defRPr>
            </a:lvl1pPr>
          </a:lstStyle>
          <a:p>
            <a:pPr lvl="0" rtl="0"/>
            <a:r>
              <a:rPr lang="zh-CN" altLang="en-US"/>
              <a:t>单击此处编辑母版文本样式</a:t>
            </a:r>
          </a:p>
        </p:txBody>
      </p:sp>
      <p:sp>
        <p:nvSpPr>
          <p:cNvPr id="32" name="文本占位符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ct val="0"/>
              </a:spcBef>
              <a:buNone/>
              <a:defRPr lang="zh-CN" sz="1600">
                <a:latin typeface="+mn-ea"/>
                <a:ea typeface="+mn-ea"/>
              </a:defRPr>
            </a:lvl1pPr>
          </a:lstStyle>
          <a:p>
            <a:pPr lvl="0" rtl="0"/>
            <a:r>
              <a:rPr lang="zh-CN" altLang="en-US"/>
              <a:t>单击此处编辑母版文本样式</a:t>
            </a:r>
          </a:p>
        </p:txBody>
      </p:sp>
      <p:sp>
        <p:nvSpPr>
          <p:cNvPr id="30" name="图片占位符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35" name="文本占位符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ct val="0"/>
              </a:spcBef>
              <a:buNone/>
              <a:defRPr lang="zh-CN" sz="2000">
                <a:latin typeface="Microsoft YaHei UI" panose="020b0503020204020204" pitchFamily="34" charset="-122"/>
                <a:ea typeface="Microsoft YaHei UI"/>
              </a:defRPr>
            </a:lvl1pPr>
          </a:lstStyle>
          <a:p>
            <a:pPr lvl="0" rtl="0"/>
            <a:r>
              <a:rPr lang="zh-CN" altLang="en-US"/>
              <a:t>单击此处编辑母版文本样式</a:t>
            </a:r>
          </a:p>
        </p:txBody>
      </p:sp>
      <p:sp>
        <p:nvSpPr>
          <p:cNvPr id="34" name="文本占位符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ct val="0"/>
              </a:spcBef>
              <a:buNone/>
              <a:defRPr lang="zh-CN" sz="1600">
                <a:latin typeface="+mn-ea"/>
                <a:ea typeface="+mn-ea"/>
              </a:defRPr>
            </a:lvl1pPr>
          </a:lstStyle>
          <a:p>
            <a:pPr lvl="0" rtl="0"/>
            <a:r>
              <a:rPr lang="zh-CN" altLang="en-US"/>
              <a:t>单击此处编辑母版文本样式</a:t>
            </a:r>
          </a:p>
        </p:txBody>
      </p:sp>
      <p:sp>
        <p:nvSpPr>
          <p:cNvPr id="29" name="图片占位符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37" name="文本占位符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ct val="0"/>
              </a:spcBef>
              <a:buNone/>
              <a:defRPr lang="zh-CN" sz="2000">
                <a:latin typeface="Microsoft YaHei UI" panose="020b0503020204020204" pitchFamily="34" charset="-122"/>
                <a:ea typeface="Microsoft YaHei UI"/>
              </a:defRPr>
            </a:lvl1pPr>
          </a:lstStyle>
          <a:p>
            <a:pPr lvl="0" rtl="0"/>
            <a:r>
              <a:rPr lang="zh-CN" altLang="en-US"/>
              <a:t>单击此处编辑母版文本样式</a:t>
            </a:r>
          </a:p>
        </p:txBody>
      </p:sp>
      <p:sp>
        <p:nvSpPr>
          <p:cNvPr id="36" name="文本占位符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ct val="0"/>
              </a:spcBef>
              <a:buNone/>
              <a:defRPr lang="zh-CN" sz="1600">
                <a:latin typeface="+mn-ea"/>
                <a:ea typeface="+mn-ea"/>
              </a:defRPr>
            </a:lvl1pPr>
          </a:lstStyle>
          <a:p>
            <a:pPr lvl="0" rtl="0"/>
            <a:r>
              <a:rPr lang="zh-CN" altLang="en-US"/>
              <a:t>单击此处编辑母版文本样式</a:t>
            </a:r>
          </a:p>
        </p:txBody>
      </p:sp>
      <p:sp>
        <p:nvSpPr>
          <p:cNvPr id="3" name="页脚占位符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zh-CN"/>
            </a:defPPr>
          </a:lstStyle>
          <a:p>
            <a:pPr rtl="0"/>
            <a:r>
              <a:rPr lang="zh-CN"/>
              <a:t>演示文稿标题</a:t>
            </a:r>
            <a:endParaRPr lang="zh-CN"/>
          </a:p>
        </p:txBody>
      </p:sp>
      <p:sp>
        <p:nvSpPr>
          <p:cNvPr id="4" name="灯片编号占位符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1428448174"/>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bg>
      <p:bgPr>
        <a:solidFill>
          <a:schemeClr val="tx2"/>
        </a:solidFill>
        <a:effectLst/>
      </p:bgPr>
    </p:bg>
    <p:spTree>
      <p:nvGrpSpPr>
        <p:cNvPr id="1" name=""/>
        <p:cNvGrpSpPr/>
        <p:nvPr/>
      </p:nvGrpSpPr>
      <p:grpSpPr>
        <a:xfrm>
          <a:off x="0" y="0"/>
          <a:ext cx="0" cy="0"/>
        </a:xfrm>
      </p:grpSpPr>
      <p:sp>
        <p:nvSpPr>
          <p:cNvPr id="6" name="长方形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sp>
        <p:nvSpPr>
          <p:cNvPr id="8" name="长方形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0" name="图片 9" descr="包含软体动物、昆虫的图片&#10;&#10;说明已自动生成">
            <a:extLst>
              <a:ext uri="{FF2B5EF4-FFF2-40B4-BE49-F238E27FC236}">
                <a16:creationId xmlns:a16="http://schemas.microsoft.com/office/drawing/2014/main" id="{0EE757CA-B891-A6E4-F7DB-FFB1DBFDA0C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标题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zh-CN"/>
            </a:lvl1pPr>
          </a:lstStyle>
          <a:p>
            <a:pPr rtl="0"/>
            <a:r>
              <a:rPr lang="zh-CN" altLang="en-US"/>
              <a:t>单击此处编辑母版标题样式</a:t>
            </a:r>
            <a:endParaRPr lang="zh-CN"/>
          </a:p>
        </p:txBody>
      </p:sp>
      <p:sp>
        <p:nvSpPr>
          <p:cNvPr id="22" name="图片占位符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20" name="文本占位符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ct val="0"/>
              </a:spcBef>
              <a:buNone/>
              <a:defRPr lang="zh-CN" sz="1600" spc="20" baseline="0">
                <a:latin typeface="Microsoft YaHei UI" panose="020b0503020204020204" pitchFamily="34" charset="-122"/>
                <a:ea typeface="Microsoft YaHei UI"/>
              </a:defRPr>
            </a:lvl1pPr>
          </a:lstStyle>
          <a:p>
            <a:pPr lvl="0" rtl="0"/>
            <a:r>
              <a:rPr lang="zh-CN" altLang="en-US"/>
              <a:t>单击此处编辑母版文本样式</a:t>
            </a:r>
          </a:p>
        </p:txBody>
      </p:sp>
      <p:sp>
        <p:nvSpPr>
          <p:cNvPr id="21" name="文本占位符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ct val="0"/>
              </a:spcBef>
              <a:buNone/>
              <a:defRPr lang="zh-CN" sz="1400" spc="20" baseline="0">
                <a:latin typeface="+mn-ea"/>
                <a:ea typeface="+mn-ea"/>
              </a:defRPr>
            </a:lvl1pPr>
          </a:lstStyle>
          <a:p>
            <a:pPr lvl="0" rtl="0"/>
            <a:r>
              <a:rPr lang="zh-CN" altLang="en-US"/>
              <a:t>单击此处编辑母版文本样式</a:t>
            </a:r>
          </a:p>
        </p:txBody>
      </p:sp>
      <p:sp>
        <p:nvSpPr>
          <p:cNvPr id="46" name="图片占位符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45" name="文本占位符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ct val="0"/>
              </a:spcBef>
              <a:buNone/>
              <a:defRPr lang="zh-CN" sz="1600" spc="20" baseline="0">
                <a:latin typeface="Microsoft YaHei UI" panose="020b0503020204020204" pitchFamily="34" charset="-122"/>
                <a:ea typeface="Microsoft YaHei UI"/>
              </a:defRPr>
            </a:lvl1pPr>
          </a:lstStyle>
          <a:p>
            <a:pPr lvl="0" rtl="0"/>
            <a:r>
              <a:rPr lang="zh-CN" altLang="en-US"/>
              <a:t>单击此处编辑母版文本样式</a:t>
            </a:r>
          </a:p>
        </p:txBody>
      </p:sp>
      <p:sp>
        <p:nvSpPr>
          <p:cNvPr id="44" name="文本占位符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ct val="0"/>
              </a:spcBef>
              <a:buNone/>
              <a:defRPr lang="zh-CN" sz="1400" spc="20" baseline="0">
                <a:latin typeface="+mn-ea"/>
                <a:ea typeface="+mn-ea"/>
              </a:defRPr>
            </a:lvl1pPr>
          </a:lstStyle>
          <a:p>
            <a:pPr lvl="0" rtl="0"/>
            <a:r>
              <a:rPr lang="zh-CN" altLang="en-US"/>
              <a:t>单击此处编辑母版文本样式</a:t>
            </a:r>
          </a:p>
        </p:txBody>
      </p:sp>
      <p:sp>
        <p:nvSpPr>
          <p:cNvPr id="31" name="图片占位符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33" name="文本占位符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ct val="0"/>
              </a:spcBef>
              <a:buNone/>
              <a:defRPr lang="zh-CN" sz="1600" spc="20" baseline="0">
                <a:latin typeface="Microsoft YaHei UI" panose="020b0503020204020204" pitchFamily="34" charset="-122"/>
                <a:ea typeface="Microsoft YaHei UI"/>
              </a:defRPr>
            </a:lvl1pPr>
          </a:lstStyle>
          <a:p>
            <a:pPr lvl="0" rtl="0"/>
            <a:r>
              <a:rPr lang="zh-CN" altLang="en-US"/>
              <a:t>单击此处编辑母版文本样式</a:t>
            </a:r>
          </a:p>
        </p:txBody>
      </p:sp>
      <p:sp>
        <p:nvSpPr>
          <p:cNvPr id="32" name="文本占位符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ct val="0"/>
              </a:spcBef>
              <a:buNone/>
              <a:defRPr lang="zh-CN" sz="1400" spc="20" baseline="0">
                <a:latin typeface="+mn-ea"/>
                <a:ea typeface="+mn-ea"/>
              </a:defRPr>
            </a:lvl1pPr>
          </a:lstStyle>
          <a:p>
            <a:pPr lvl="0" rtl="0"/>
            <a:r>
              <a:rPr lang="zh-CN" altLang="en-US"/>
              <a:t>单击此处编辑母版文本样式</a:t>
            </a:r>
          </a:p>
        </p:txBody>
      </p:sp>
      <p:sp>
        <p:nvSpPr>
          <p:cNvPr id="16" name="图片占位符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23" name="文本占位符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ct val="0"/>
              </a:spcBef>
              <a:buNone/>
              <a:defRPr lang="zh-CN" sz="1600" spc="20" baseline="0">
                <a:latin typeface="Microsoft YaHei UI" panose="020b0503020204020204" pitchFamily="34" charset="-122"/>
                <a:ea typeface="Microsoft YaHei UI"/>
              </a:defRPr>
            </a:lvl1pPr>
          </a:lstStyle>
          <a:p>
            <a:pPr lvl="0" rtl="0"/>
            <a:r>
              <a:rPr lang="zh-CN" altLang="en-US"/>
              <a:t>单击此处编辑母版文本样式</a:t>
            </a:r>
          </a:p>
        </p:txBody>
      </p:sp>
      <p:sp>
        <p:nvSpPr>
          <p:cNvPr id="18" name="文本占位符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ct val="0"/>
              </a:spcBef>
              <a:buNone/>
              <a:defRPr lang="zh-CN" sz="1400" spc="20" baseline="0">
                <a:latin typeface="+mn-ea"/>
                <a:ea typeface="+mn-ea"/>
              </a:defRPr>
            </a:lvl1pPr>
          </a:lstStyle>
          <a:p>
            <a:pPr lvl="0" rtl="0"/>
            <a:r>
              <a:rPr lang="zh-CN" altLang="en-US"/>
              <a:t>单击此处编辑母版文本样式</a:t>
            </a:r>
          </a:p>
        </p:txBody>
      </p:sp>
      <p:sp>
        <p:nvSpPr>
          <p:cNvPr id="30" name="图片占位符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35" name="文本占位符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ct val="0"/>
              </a:spcBef>
              <a:buNone/>
              <a:defRPr lang="zh-CN" sz="1600" spc="20" baseline="0">
                <a:latin typeface="Microsoft YaHei UI" panose="020b0503020204020204" pitchFamily="34" charset="-122"/>
                <a:ea typeface="Microsoft YaHei UI"/>
              </a:defRPr>
            </a:lvl1pPr>
          </a:lstStyle>
          <a:p>
            <a:pPr lvl="0" rtl="0"/>
            <a:r>
              <a:rPr lang="zh-CN" altLang="en-US"/>
              <a:t>单击此处编辑母版文本样式</a:t>
            </a:r>
          </a:p>
        </p:txBody>
      </p:sp>
      <p:sp>
        <p:nvSpPr>
          <p:cNvPr id="34" name="文本占位符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ct val="0"/>
              </a:spcBef>
              <a:buNone/>
              <a:defRPr lang="zh-CN" sz="1400" spc="20" baseline="0">
                <a:latin typeface="+mn-ea"/>
                <a:ea typeface="+mn-ea"/>
              </a:defRPr>
            </a:lvl1pPr>
          </a:lstStyle>
          <a:p>
            <a:pPr lvl="0" rtl="0"/>
            <a:r>
              <a:rPr lang="zh-CN" altLang="en-US"/>
              <a:t>单击此处编辑母版文本样式</a:t>
            </a:r>
          </a:p>
        </p:txBody>
      </p:sp>
      <p:sp>
        <p:nvSpPr>
          <p:cNvPr id="14" name="图片占位符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27" name="文本占位符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ct val="0"/>
              </a:spcBef>
              <a:buNone/>
              <a:defRPr lang="zh-CN" sz="1600" spc="20" baseline="0">
                <a:latin typeface="Microsoft YaHei UI" panose="020b0503020204020204" pitchFamily="34" charset="-122"/>
                <a:ea typeface="Microsoft YaHei UI"/>
              </a:defRPr>
            </a:lvl1pPr>
          </a:lstStyle>
          <a:p>
            <a:pPr lvl="0" rtl="0"/>
            <a:r>
              <a:rPr lang="zh-CN" altLang="en-US"/>
              <a:t>单击此处编辑母版文本样式</a:t>
            </a:r>
          </a:p>
        </p:txBody>
      </p:sp>
      <p:sp>
        <p:nvSpPr>
          <p:cNvPr id="25" name="文本占位符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ct val="0"/>
              </a:spcBef>
              <a:buNone/>
              <a:defRPr lang="zh-CN" sz="1400" spc="20" baseline="0">
                <a:latin typeface="+mn-ea"/>
                <a:ea typeface="+mn-ea"/>
              </a:defRPr>
            </a:lvl1pPr>
          </a:lstStyle>
          <a:p>
            <a:pPr lvl="0" rtl="0"/>
            <a:r>
              <a:rPr lang="zh-CN" altLang="en-US"/>
              <a:t>单击此处编辑母版文本样式</a:t>
            </a:r>
          </a:p>
        </p:txBody>
      </p:sp>
      <p:sp>
        <p:nvSpPr>
          <p:cNvPr id="29" name="图片占位符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37" name="文本占位符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ct val="0"/>
              </a:spcBef>
              <a:buNone/>
              <a:defRPr lang="zh-CN" sz="1600" spc="20" baseline="0">
                <a:latin typeface="Microsoft YaHei UI" panose="020b0503020204020204" pitchFamily="34" charset="-122"/>
                <a:ea typeface="Microsoft YaHei UI"/>
              </a:defRPr>
            </a:lvl1pPr>
          </a:lstStyle>
          <a:p>
            <a:pPr lvl="0" rtl="0"/>
            <a:r>
              <a:rPr lang="zh-CN" altLang="en-US"/>
              <a:t>单击此处编辑母版文本样式</a:t>
            </a:r>
          </a:p>
        </p:txBody>
      </p:sp>
      <p:sp>
        <p:nvSpPr>
          <p:cNvPr id="36" name="文本占位符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ct val="0"/>
              </a:spcBef>
              <a:buNone/>
              <a:defRPr lang="zh-CN" sz="1400" spc="20" baseline="0">
                <a:latin typeface="+mn-ea"/>
                <a:ea typeface="+mn-ea"/>
              </a:defRPr>
            </a:lvl1pPr>
          </a:lstStyle>
          <a:p>
            <a:pPr lvl="0" rtl="0"/>
            <a:r>
              <a:rPr lang="zh-CN" altLang="en-US"/>
              <a:t>单击此处编辑母版文本样式</a:t>
            </a:r>
          </a:p>
        </p:txBody>
      </p:sp>
      <p:sp>
        <p:nvSpPr>
          <p:cNvPr id="47" name="图片占位符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zh-CN" sz="1800"/>
            </a:lvl1pPr>
          </a:lstStyle>
          <a:p>
            <a:pPr rtl="0"/>
            <a:r>
              <a:rPr lang="zh-CN" altLang="en-US"/>
              <a:t>单击图标添加图片</a:t>
            </a:r>
            <a:endParaRPr lang="zh-CN"/>
          </a:p>
        </p:txBody>
      </p:sp>
      <p:sp>
        <p:nvSpPr>
          <p:cNvPr id="42" name="文本占位符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ct val="0"/>
              </a:spcBef>
              <a:buNone/>
              <a:defRPr lang="zh-CN" sz="1600" spc="20" baseline="0">
                <a:latin typeface="Microsoft YaHei UI" panose="020b0503020204020204" pitchFamily="34" charset="-122"/>
                <a:ea typeface="Microsoft YaHei UI"/>
              </a:defRPr>
            </a:lvl1pPr>
          </a:lstStyle>
          <a:p>
            <a:pPr lvl="0" rtl="0"/>
            <a:r>
              <a:rPr lang="zh-CN" altLang="en-US"/>
              <a:t>单击此处编辑母版文本样式</a:t>
            </a:r>
          </a:p>
        </p:txBody>
      </p:sp>
      <p:sp>
        <p:nvSpPr>
          <p:cNvPr id="41" name="文本占位符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ct val="0"/>
              </a:spcBef>
              <a:buNone/>
              <a:defRPr lang="zh-CN" sz="1400" spc="20" baseline="0">
                <a:latin typeface="+mn-ea"/>
                <a:ea typeface="+mn-ea"/>
              </a:defRPr>
            </a:lvl1pPr>
          </a:lstStyle>
          <a:p>
            <a:pPr lvl="0" rtl="0"/>
            <a:r>
              <a:rPr lang="zh-CN" altLang="en-US"/>
              <a:t>单击此处编辑母版文本样式</a:t>
            </a:r>
          </a:p>
        </p:txBody>
      </p:sp>
      <p:sp>
        <p:nvSpPr>
          <p:cNvPr id="3" name="页脚占位符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zh-CN"/>
            </a:defPPr>
          </a:lstStyle>
          <a:p>
            <a:pPr rtl="0"/>
            <a:r>
              <a:rPr lang="zh-CN"/>
              <a:t>演示文稿标题</a:t>
            </a:r>
            <a:endParaRPr lang="zh-CN"/>
          </a:p>
        </p:txBody>
      </p:sp>
      <p:sp>
        <p:nvSpPr>
          <p:cNvPr id="4" name="灯片编号占位符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1663262601"/>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2_标题和内容">
    <p:bg>
      <p:bgPr>
        <a:solidFill>
          <a:schemeClr val="tx2"/>
        </a:solidFill>
        <a:effectLst/>
      </p:bgPr>
    </p:bg>
    <p:spTree>
      <p:nvGrpSpPr>
        <p:cNvPr id="1" name=""/>
        <p:cNvGrpSpPr/>
        <p:nvPr/>
      </p:nvGrpSpPr>
      <p:grpSpPr>
        <a:xfrm>
          <a:off x="0" y="0"/>
          <a:ext cx="0" cy="0"/>
        </a:xfrm>
      </p:grpSpPr>
      <p:sp>
        <p:nvSpPr>
          <p:cNvPr id="7" name="长方形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9" name="图片 8" descr="包含织物的图片&#10;&#10;说明已自动生成">
            <a:extLst>
              <a:ext uri="{FF2B5EF4-FFF2-40B4-BE49-F238E27FC236}">
                <a16:creationId xmlns:a16="http://schemas.microsoft.com/office/drawing/2014/main" id="{A4941BBB-13FC-2ACE-1A50-C0F465531BDC}"/>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长方形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3" name="图片 12" descr="包含花朵、植物的图片&#10;&#10;说明已自动生成">
            <a:extLst>
              <a:ext uri="{FF2B5EF4-FFF2-40B4-BE49-F238E27FC236}">
                <a16:creationId xmlns:a16="http://schemas.microsoft.com/office/drawing/2014/main" id="{479E4054-0885-457B-35B3-A9B26ED9360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标题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zh-CN">
                <a:latin typeface="Microsoft YaHei UI" panose="02020502070401020303" pitchFamily="18" charset="0"/>
                <a:ea typeface="Microsoft YaHei UI" panose="02020502070401020303" pitchFamily="18" charset="0"/>
              </a:defRPr>
            </a:lvl1pPr>
          </a:lstStyle>
          <a:p>
            <a:pPr rtl="0"/>
            <a:r>
              <a:rPr lang="zh-CN" altLang="en-US"/>
              <a:t>单击此处编辑母版标题样式</a:t>
            </a:r>
            <a:endParaRPr lang="zh-CN"/>
          </a:p>
        </p:txBody>
      </p:sp>
      <p:sp>
        <p:nvSpPr>
          <p:cNvPr id="3" name="内容占位符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rtlCol="0"/>
          <a:lstStyle>
            <a:lvl1pPr>
              <a:defRPr lang="zh-CN">
                <a:latin typeface="Microsoft YaHei UI Light" panose="020f0302020204030204" pitchFamily="34" charset="0"/>
                <a:ea typeface="Microsoft YaHei UI Light"/>
                <a:cs typeface="Gill Sans Nova Light" panose="020f0302020204030204" pitchFamily="34" charset="0"/>
              </a:defRPr>
            </a:lvl1pPr>
            <a:lvl2pPr>
              <a:defRPr lang="zh-CN">
                <a:latin typeface="Microsoft YaHei UI Light" panose="020f0302020204030204" pitchFamily="34" charset="0"/>
                <a:ea typeface="Microsoft YaHei UI Light"/>
                <a:cs typeface="Gill Sans Nova Light" panose="020f0302020204030204" pitchFamily="34" charset="0"/>
              </a:defRPr>
            </a:lvl2pPr>
            <a:lvl3pPr>
              <a:defRPr lang="zh-CN">
                <a:latin typeface="Microsoft YaHei UI Light" panose="020f0302020204030204" pitchFamily="34" charset="0"/>
                <a:ea typeface="Microsoft YaHei UI Light"/>
                <a:cs typeface="Gill Sans Nova Light" panose="020f0302020204030204" pitchFamily="34" charset="0"/>
              </a:defRPr>
            </a:lvl3pPr>
            <a:lvl4pPr>
              <a:defRPr lang="zh-CN">
                <a:latin typeface="Microsoft YaHei UI Light" panose="020f0302020204030204" pitchFamily="34" charset="0"/>
                <a:ea typeface="Microsoft YaHei UI Light"/>
                <a:cs typeface="Gill Sans Nova Light" panose="020f0302020204030204" pitchFamily="34" charset="0"/>
              </a:defRPr>
            </a:lvl4pPr>
            <a:lvl5pPr>
              <a:defRPr lang="zh-CN">
                <a:latin typeface="Microsoft YaHei UI Light" panose="020f0302020204030204" pitchFamily="34" charset="0"/>
                <a:ea typeface="Microsoft YaHei UI Light"/>
                <a:cs typeface="Gill Sans Nova Light" panose="020f0302020204030204" pitchFamily="34" charset="0"/>
              </a:defRPr>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14" name="页脚占位符 13">
            <a:extLst>
              <a:ext uri="{FF2B5EF4-FFF2-40B4-BE49-F238E27FC236}">
                <a16:creationId xmlns:a16="http://schemas.microsoft.com/office/drawing/2014/main" id="{C6C79F3B-6B68-BA3C-6CBE-C26E339E450E}"/>
              </a:ext>
            </a:extLst>
          </p:cNvPr>
          <p:cNvSpPr>
            <a:spLocks noGrp="1"/>
          </p:cNvSpPr>
          <p:nvPr>
            <p:ph type="ftr" sz="quarter" idx="10"/>
          </p:nvPr>
        </p:nvSpPr>
        <p:spPr/>
        <p:txBody>
          <a:bodyPr rtlCol="0"/>
          <a:lstStyle>
            <a:defPPr>
              <a:defRPr lang="zh-CN"/>
            </a:defPPr>
          </a:lstStyle>
          <a:p>
            <a:pPr rtl="0"/>
            <a:r>
              <a:rPr lang="zh-CN"/>
              <a:t>演示文稿标题</a:t>
            </a:r>
            <a:endParaRPr lang="zh-CN"/>
          </a:p>
        </p:txBody>
      </p:sp>
      <p:sp>
        <p:nvSpPr>
          <p:cNvPr id="15" name="灯片编号占位符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3214745300"/>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布局">
    <p:spTree>
      <p:nvGrpSpPr>
        <p:cNvPr id="1" name=""/>
        <p:cNvGrpSpPr/>
        <p:nvPr/>
      </p:nvGrpSpPr>
      <p:grpSpPr>
        <a:xfrm>
          <a:off x="0" y="0"/>
          <a:ext cx="0" cy="0"/>
        </a:xfrm>
      </p:grpSpPr>
      <p:sp>
        <p:nvSpPr>
          <p:cNvPr id="6" name="长方形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sp>
        <p:nvSpPr>
          <p:cNvPr id="8" name="长方形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0" name="图片 9" descr="包含软体动物、昆虫的图片&#10;&#10;说明已自动生成">
            <a:extLst>
              <a:ext uri="{FF2B5EF4-FFF2-40B4-BE49-F238E27FC236}">
                <a16:creationId xmlns:a16="http://schemas.microsoft.com/office/drawing/2014/main" id="{7A4DFCBA-879E-D6C9-9F81-B4F922542352}"/>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标题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rtlCol="0"/>
          <a:lstStyle>
            <a:lvl1pPr algn="ctr">
              <a:defRPr lang="zh-CN"/>
            </a:lvl1pPr>
          </a:lstStyle>
          <a:p>
            <a:pPr rtl="0"/>
            <a:r>
              <a:rPr lang="zh-CN" altLang="en-US"/>
              <a:t>单击此处编辑母版标题样式</a:t>
            </a:r>
            <a:endParaRPr lang="zh-CN"/>
          </a:p>
        </p:txBody>
      </p:sp>
      <p:sp>
        <p:nvSpPr>
          <p:cNvPr id="3" name="页脚占位符 2">
            <a:extLst>
              <a:ext uri="{FF2B5EF4-FFF2-40B4-BE49-F238E27FC236}">
                <a16:creationId xmlns:a16="http://schemas.microsoft.com/office/drawing/2014/main" id="{E158D7F8-0920-52BA-580D-07249122876C}"/>
              </a:ext>
            </a:extLst>
          </p:cNvPr>
          <p:cNvSpPr>
            <a:spLocks noGrp="1"/>
          </p:cNvSpPr>
          <p:nvPr>
            <p:ph type="ftr" sz="quarter" idx="10"/>
          </p:nvPr>
        </p:nvSpPr>
        <p:spPr/>
        <p:txBody>
          <a:bodyPr rtlCol="0"/>
          <a:lstStyle>
            <a:defPPr>
              <a:defRPr lang="zh-CN"/>
            </a:defPPr>
          </a:lstStyle>
          <a:p>
            <a:pPr rtl="0"/>
            <a:r>
              <a:rPr lang="zh-CN"/>
              <a:t>演示文稿标题</a:t>
            </a:r>
            <a:endParaRPr lang="zh-CN"/>
          </a:p>
        </p:txBody>
      </p:sp>
      <p:sp>
        <p:nvSpPr>
          <p:cNvPr id="4" name="灯片编号占位符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rtlCol="0"/>
          <a:lstStyle>
            <a:defPPr>
              <a:defRPr lang="zh-CN"/>
            </a:defPPr>
          </a:lstStyle>
          <a:p>
            <a:pPr rtl="0"/>
            <a:fld id="{294A09A9-5501-47C1-A89A-A340965A2BE2}" type="slidenum">
              <a:rPr lang="zh-CN" smtClean="0"/>
              <a:t>‹#›</a:t>
            </a:fld>
            <a:endParaRPr lang="zh-CN"/>
          </a:p>
        </p:txBody>
      </p:sp>
      <p:sp>
        <p:nvSpPr>
          <p:cNvPr id="12" name="内容占位符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rtlCol="0"/>
          <a:lstStyle>
            <a:defPPr>
              <a:defRPr lang="zh-CN"/>
            </a:def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Tree>
    <p:extLst>
      <p:ext uri="{BB962C8B-B14F-4D97-AF65-F5344CB8AC3E}">
        <p14:creationId xmlns:p14="http://schemas.microsoft.com/office/powerpoint/2010/main" val="1034325509"/>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sp>
        <p:nvSpPr>
          <p:cNvPr id="16" name="长方形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36" name="图片 35" descr="树的特写&#10;&#10;自动生成的中等可信度的说明">
            <a:extLst>
              <a:ext uri="{FF2B5EF4-FFF2-40B4-BE49-F238E27FC236}">
                <a16:creationId xmlns:a16="http://schemas.microsoft.com/office/drawing/2014/main" id="{FED57607-56F6-9FD5-F0A8-DE0BCFE896B9}"/>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标题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rtlCol="0"/>
          <a:lstStyle>
            <a:defPPr>
              <a:defRPr lang="zh-CN"/>
            </a:defPPr>
          </a:lstStyle>
          <a:p>
            <a:pPr rtl="0"/>
            <a:r>
              <a:rPr lang="zh-CN" altLang="en-US"/>
              <a:t>单击此处编辑母版标题样式</a:t>
            </a:r>
            <a:endParaRPr lang="zh-CN"/>
          </a:p>
        </p:txBody>
      </p:sp>
      <p:sp>
        <p:nvSpPr>
          <p:cNvPr id="8" name="页脚占位符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zh-CN"/>
            </a:defPPr>
          </a:lstStyle>
          <a:p>
            <a:pPr rtl="0"/>
            <a:r>
              <a:rPr lang="zh-CN"/>
              <a:t>演示文稿标题</a:t>
            </a:r>
            <a:endParaRPr lang="zh-CN"/>
          </a:p>
        </p:txBody>
      </p:sp>
      <p:sp>
        <p:nvSpPr>
          <p:cNvPr id="9" name="幻灯片编号占位符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zh-CN"/>
            </a:defPPr>
          </a:lstStyle>
          <a:p>
            <a:pPr rtl="0"/>
            <a:fld id="{294A09A9-5501-47C1-A89A-A340965A2BE2}" type="slidenum">
              <a:rPr lang="zh-CN" smtClean="0"/>
              <a:t>‹#›</a:t>
            </a:fld>
            <a:endParaRPr lang="zh-CN"/>
          </a:p>
        </p:txBody>
      </p:sp>
      <p:sp>
        <p:nvSpPr>
          <p:cNvPr id="29" name="文本占位符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rtlCol="0" anchor="b">
            <a:normAutofit/>
          </a:bodyPr>
          <a:lstStyle>
            <a:lvl1pPr marL="0" indent="0">
              <a:buFont typeface="Arial" pitchFamily="34" charse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30" name="内容占位符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itchFamily="34" charset="0"/>
              <a:buChar char="•"/>
              <a:defRPr lang="zh-CN" sz="1600"/>
            </a:lvl1pPr>
            <a:lvl2pPr marL="685800" indent="-228600">
              <a:buClr>
                <a:srgbClr val="73292A"/>
              </a:buClr>
              <a:buFont typeface="Arial" pitchFamily="34" charset="0"/>
              <a:buChar char="•"/>
              <a:defRPr lang="zh-CN" sz="1400"/>
            </a:lvl2pPr>
            <a:lvl3pPr marL="1143000" indent="-228600">
              <a:buClr>
                <a:srgbClr val="73292A"/>
              </a:buClr>
              <a:buFont typeface="Arial" pitchFamily="34" charset="0"/>
              <a:buChar char="•"/>
              <a:defRPr lang="zh-CN" sz="1200"/>
            </a:lvl3pPr>
            <a:lvl4pPr marL="1600200" indent="-228600">
              <a:buClr>
                <a:srgbClr val="73292A"/>
              </a:buClr>
              <a:buFont typeface="Arial" pitchFamily="34" charset="0"/>
              <a:buChar char="•"/>
              <a:defRPr lang="zh-CN" sz="1100"/>
            </a:lvl4pPr>
            <a:lvl5pPr marL="2057400" indent="-228600">
              <a:buClr>
                <a:srgbClr val="73292A"/>
              </a:buClr>
              <a:buFont typeface="Arial" pitchFamily="34" charset="0"/>
              <a:buChar cha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31" name="文本占位符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rtlCol="0" anchor="b">
            <a:normAutofit/>
          </a:bodyPr>
          <a:lstStyle>
            <a:lvl1pPr marL="0" indent="0">
              <a:buFont typeface="Arial" pitchFamily="34" charse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32" name="内容占位符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rtlCol="0">
            <a:normAutofit/>
          </a:bodyPr>
          <a:lstStyle>
            <a:lvl1pPr>
              <a:buClr>
                <a:srgbClr val="73292A"/>
              </a:buClr>
              <a:defRPr lang="zh-CN" sz="1600"/>
            </a:lvl1pPr>
            <a:lvl2pPr>
              <a:buClr>
                <a:srgbClr val="73292A"/>
              </a:buClr>
              <a:defRPr lang="zh-CN" sz="1400"/>
            </a:lvl2pPr>
            <a:lvl3pPr>
              <a:buClr>
                <a:srgbClr val="73292A"/>
              </a:buClr>
              <a:defRPr lang="zh-CN" sz="1200"/>
            </a:lvl3pPr>
            <a:lvl4pPr>
              <a:buClr>
                <a:srgbClr val="73292A"/>
              </a:buClr>
              <a:defRPr lang="zh-CN" sz="1100"/>
            </a:lvl4pPr>
            <a:lvl5pPr>
              <a:buClr>
                <a:srgbClr val="73292A"/>
              </a:buCl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pic>
        <p:nvPicPr>
          <p:cNvPr id="38" name="图片 37" descr="一簇花&#10;&#10;自动生成的可信度较低的说明">
            <a:extLst>
              <a:ext uri="{FF2B5EF4-FFF2-40B4-BE49-F238E27FC236}">
                <a16:creationId xmlns:a16="http://schemas.microsoft.com/office/drawing/2014/main" id="{5B08C513-7071-2499-7E9D-CFD5A027C09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文本占位符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ct val="0"/>
              </a:spcBef>
              <a:buNone/>
              <a:defRPr lang="zh-CN" sz="30000">
                <a:solidFill>
                  <a:schemeClr val="bg1"/>
                </a:solidFill>
                <a:latin typeface="+mj-ea"/>
                <a:ea typeface="+mj-ea"/>
              </a:defRPr>
            </a:lvl1pPr>
          </a:lstStyle>
          <a:p>
            <a:pPr lvl="0" rtl="0"/>
            <a:r>
              <a:rPr lang="zh-CN"/>
              <a:t>X</a:t>
            </a:r>
          </a:p>
        </p:txBody>
      </p:sp>
    </p:spTree>
    <p:extLst>
      <p:ext uri="{BB962C8B-B14F-4D97-AF65-F5344CB8AC3E}">
        <p14:creationId xmlns:p14="http://schemas.microsoft.com/office/powerpoint/2010/main" val="1970148469"/>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1_比较">
    <p:bg>
      <p:bgPr>
        <a:solidFill>
          <a:schemeClr val="tx2"/>
        </a:solidFill>
        <a:effectLst/>
      </p:bgPr>
    </p:bg>
    <p:spTree>
      <p:nvGrpSpPr>
        <p:cNvPr id="1" name=""/>
        <p:cNvGrpSpPr/>
        <p:nvPr/>
      </p:nvGrpSpPr>
      <p:grpSpPr>
        <a:xfrm>
          <a:off x="0" y="0"/>
          <a:ext cx="0" cy="0"/>
        </a:xfrm>
      </p:grpSpPr>
      <p:sp>
        <p:nvSpPr>
          <p:cNvPr id="10" name="矩形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cxnSp>
        <p:nvCxnSpPr>
          <p:cNvPr id="12" name="直接连接符​​(S) 11">
            <a:extLst>
              <a:ext uri="{FF2B5EF4-FFF2-40B4-BE49-F238E27FC236}">
                <a16:creationId xmlns:a16="http://schemas.microsoft.com/office/drawing/2014/main" id="{788B1DFD-B7E9-D65B-0A47-8D442617B0D0}"/>
              </a:ext>
            </a:extLst>
          </p:cNvPr>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13" descr="包含软体动物、昆虫的图片&#10;&#10;说明已自动生成">
            <a:extLst>
              <a:ext uri="{FF2B5EF4-FFF2-40B4-BE49-F238E27FC236}">
                <a16:creationId xmlns:a16="http://schemas.microsoft.com/office/drawing/2014/main" id="{4190CCC3-E5E8-9E96-318B-F3F62E2328D9}"/>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标题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zh-CN"/>
            </a:lvl1pPr>
          </a:lstStyle>
          <a:p>
            <a:pPr rtl="0"/>
            <a:r>
              <a:rPr lang="zh-CN" altLang="en-US"/>
              <a:t>单击此处编辑母版标题样式</a:t>
            </a:r>
            <a:endParaRPr lang="zh-CN"/>
          </a:p>
        </p:txBody>
      </p:sp>
      <p:sp>
        <p:nvSpPr>
          <p:cNvPr id="3" name="文本占位符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4" name="内容占位符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itchFamily="34" charset="0"/>
              <a:buChar char="•"/>
              <a:defRPr lang="zh-CN" sz="1600"/>
            </a:lvl1pPr>
            <a:lvl2pPr marL="685800" indent="-228600">
              <a:buClr>
                <a:srgbClr val="73292A"/>
              </a:buClr>
              <a:buFont typeface="Arial" pitchFamily="34" charset="0"/>
              <a:buChar char="•"/>
              <a:defRPr lang="zh-CN" sz="1400"/>
            </a:lvl2pPr>
            <a:lvl3pPr marL="1143000" indent="-228600">
              <a:buClr>
                <a:srgbClr val="73292A"/>
              </a:buClr>
              <a:buFont typeface="Arial" pitchFamily="34" charset="0"/>
              <a:buChar char="•"/>
              <a:defRPr lang="zh-CN" sz="1200"/>
            </a:lvl3pPr>
            <a:lvl4pPr marL="1600200" indent="-228600">
              <a:buClr>
                <a:srgbClr val="73292A"/>
              </a:buClr>
              <a:buFont typeface="Arial" pitchFamily="34" charset="0"/>
              <a:buChar char="•"/>
              <a:defRPr lang="zh-CN" sz="1100"/>
            </a:lvl4pPr>
            <a:lvl5pPr marL="2057400" indent="-228600">
              <a:buClr>
                <a:srgbClr val="73292A"/>
              </a:buClr>
              <a:buFont typeface="Arial" pitchFamily="34" charset="0"/>
              <a:buChar cha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5" name="文本占位符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6" name="内容占位符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zh-CN" sz="1600"/>
            </a:lvl1pPr>
            <a:lvl2pPr>
              <a:buClr>
                <a:srgbClr val="73292A"/>
              </a:buClr>
              <a:defRPr lang="zh-CN" sz="1400"/>
            </a:lvl2pPr>
            <a:lvl3pPr>
              <a:buClr>
                <a:srgbClr val="73292A"/>
              </a:buClr>
              <a:defRPr lang="zh-CN" sz="1200"/>
            </a:lvl3pPr>
            <a:lvl4pPr>
              <a:buClr>
                <a:srgbClr val="73292A"/>
              </a:buClr>
              <a:defRPr lang="zh-CN" sz="1100"/>
            </a:lvl4pPr>
            <a:lvl5pPr>
              <a:buClr>
                <a:srgbClr val="73292A"/>
              </a:buCl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8" name="页脚占位符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zh-CN"/>
            </a:defPPr>
          </a:lstStyle>
          <a:p>
            <a:pPr rtl="0"/>
            <a:r>
              <a:rPr lang="zh-CN"/>
              <a:t>演示文稿标题</a:t>
            </a:r>
            <a:endParaRPr lang="zh-CN"/>
          </a:p>
        </p:txBody>
      </p:sp>
      <p:sp>
        <p:nvSpPr>
          <p:cNvPr id="9" name="幻灯片编号占位符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zh-CN"/>
            </a:defPPr>
          </a:lstStyle>
          <a:p>
            <a:pPr rtl="0"/>
            <a:fld id="{294A09A9-5501-47C1-A89A-A340965A2BE2}" type="slidenum">
              <a:rPr lang="zh-CN" smtClean="0"/>
              <a:t>‹#›</a:t>
            </a:fld>
            <a:endParaRPr lang="zh-CN"/>
          </a:p>
        </p:txBody>
      </p:sp>
      <p:sp>
        <p:nvSpPr>
          <p:cNvPr id="15" name="文本占位符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zh-CN" sz="2000" b="0">
                <a:latin typeface="+mj-ea"/>
                <a:ea typeface="+mj-ea"/>
              </a:defRPr>
            </a:lvl1pPr>
            <a:lvl2pPr marL="457200" indent="0">
              <a:buNone/>
              <a:defRPr lang="zh-CN" sz="2000" b="1"/>
            </a:lvl2pPr>
            <a:lvl3pPr marL="914400" indent="0">
              <a:buNone/>
              <a:defRPr lang="zh-CN" sz="1800" b="1"/>
            </a:lvl3pPr>
            <a:lvl4pPr marL="1371600" indent="0">
              <a:buNone/>
              <a:defRPr lang="zh-CN" sz="1600" b="1"/>
            </a:lvl4pPr>
            <a:lvl5pPr marL="1828800" indent="0">
              <a:buNone/>
              <a:defRPr lang="zh-CN" sz="1600" b="1"/>
            </a:lvl5pPr>
            <a:lvl6pPr marL="2286000" indent="0">
              <a:buNone/>
              <a:defRPr lang="zh-CN" sz="1600" b="1"/>
            </a:lvl6pPr>
            <a:lvl7pPr marL="2743200" indent="0">
              <a:buNone/>
              <a:defRPr lang="zh-CN" sz="1600" b="1"/>
            </a:lvl7pPr>
            <a:lvl8pPr marL="3200400" indent="0">
              <a:buNone/>
              <a:defRPr lang="zh-CN" sz="1600" b="1"/>
            </a:lvl8pPr>
            <a:lvl9pPr marL="3657600" indent="0">
              <a:buNone/>
              <a:defRPr lang="zh-CN" sz="1600" b="1"/>
            </a:lvl9pPr>
          </a:lstStyle>
          <a:p>
            <a:pPr lvl="0" rtl="0"/>
            <a:r>
              <a:rPr lang="zh-CN" altLang="en-US"/>
              <a:t>单击此处编辑母版文本样式</a:t>
            </a:r>
          </a:p>
        </p:txBody>
      </p:sp>
      <p:sp>
        <p:nvSpPr>
          <p:cNvPr id="16" name="内容占位符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zh-CN" sz="1600"/>
            </a:lvl1pPr>
            <a:lvl2pPr>
              <a:buClr>
                <a:srgbClr val="73292A"/>
              </a:buClr>
              <a:defRPr lang="zh-CN" sz="1400"/>
            </a:lvl2pPr>
            <a:lvl3pPr>
              <a:buClr>
                <a:srgbClr val="73292A"/>
              </a:buClr>
              <a:defRPr lang="zh-CN" sz="1200"/>
            </a:lvl3pPr>
            <a:lvl4pPr>
              <a:buClr>
                <a:srgbClr val="73292A"/>
              </a:buClr>
              <a:defRPr lang="zh-CN" sz="1100"/>
            </a:lvl4pPr>
            <a:lvl5pPr>
              <a:buClr>
                <a:srgbClr val="73292A"/>
              </a:buClr>
              <a:defRPr lang="zh-CN" sz="1100"/>
            </a:lvl5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Tree>
    <p:extLst>
      <p:ext uri="{BB962C8B-B14F-4D97-AF65-F5344CB8AC3E}">
        <p14:creationId xmlns:p14="http://schemas.microsoft.com/office/powerpoint/2010/main" val="750698589"/>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布局">
    <p:spTree>
      <p:nvGrpSpPr>
        <p:cNvPr id="1" name=""/>
        <p:cNvGrpSpPr/>
        <p:nvPr/>
      </p:nvGrpSpPr>
      <p:grpSpPr>
        <a:xfrm>
          <a:off x="0" y="0"/>
          <a:ext cx="0" cy="0"/>
        </a:xfrm>
      </p:grpSpPr>
      <p:pic>
        <p:nvPicPr>
          <p:cNvPr id="6" name="图片 5" descr="包含织物的图片&#10;&#10;说明已自动生成">
            <a:extLst>
              <a:ext uri="{FF2B5EF4-FFF2-40B4-BE49-F238E27FC236}">
                <a16:creationId xmlns:a16="http://schemas.microsoft.com/office/drawing/2014/main" id="{E0606CB6-3E28-F128-51B5-3786D7404892}"/>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长方形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8" name="图片 7" descr="包含花朵、植物的图片&#10;&#10;说明已自动生成">
            <a:extLst>
              <a:ext uri="{FF2B5EF4-FFF2-40B4-BE49-F238E27FC236}">
                <a16:creationId xmlns:a16="http://schemas.microsoft.com/office/drawing/2014/main" id="{C88A03B2-8C41-A023-CB90-5F79A1F01AF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图片 9" descr="花的特写&#10;&#10;自动生成的可信度较低的说明">
            <a:extLst>
              <a:ext uri="{FF2B5EF4-FFF2-40B4-BE49-F238E27FC236}">
                <a16:creationId xmlns:a16="http://schemas.microsoft.com/office/drawing/2014/main" id="{9EA6110C-517A-C447-DB03-9A264F112FB0}"/>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图片 11" descr="花的特写&#10;&#10;自动生成的可信度较低的说明">
            <a:extLst>
              <a:ext uri="{FF2B5EF4-FFF2-40B4-BE49-F238E27FC236}">
                <a16:creationId xmlns:a16="http://schemas.microsoft.com/office/drawing/2014/main" id="{DC4249CD-2B45-A435-5B21-CFA70421386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长方形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sp>
        <p:nvSpPr>
          <p:cNvPr id="16" name="长方形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sp>
        <p:nvSpPr>
          <p:cNvPr id="2" name="标题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zh-CN"/>
            </a:lvl1pPr>
          </a:lstStyle>
          <a:p>
            <a:pPr rtl="0"/>
            <a:r>
              <a:rPr lang="zh-CN" altLang="en-US"/>
              <a:t>单击此处编辑母版标题样式</a:t>
            </a:r>
            <a:endParaRPr lang="zh-CN"/>
          </a:p>
        </p:txBody>
      </p:sp>
      <p:sp>
        <p:nvSpPr>
          <p:cNvPr id="19" name="内容占位符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zh-CN" sz="2400">
                <a:latin typeface="Microsoft YaHei UI Light" panose="020f0302020204030204" pitchFamily="34" charset="0"/>
                <a:ea typeface="Microsoft YaHei UI Light"/>
                <a:cs typeface="Gill Sans Nova Light" panose="020f0302020204030204" pitchFamily="34" charset="0"/>
              </a:defRPr>
            </a:lvl1pPr>
            <a:lvl2pPr algn="l">
              <a:lnSpc>
                <a:spcPct val="150000"/>
              </a:lnSpc>
              <a:defRPr lang="zh-CN" sz="2000">
                <a:latin typeface="Microsoft YaHei UI Light" panose="020f0302020204030204" pitchFamily="34" charset="0"/>
                <a:ea typeface="Microsoft YaHei UI Light"/>
                <a:cs typeface="Gill Sans Nova Light" panose="020f0302020204030204" pitchFamily="34" charset="0"/>
              </a:defRPr>
            </a:lvl2pPr>
            <a:lvl3pPr algn="ctr">
              <a:defRPr lang="zh-CN" sz="1600">
                <a:latin typeface="Microsoft YaHei UI Light" panose="020f0302020204030204" pitchFamily="34" charset="0"/>
                <a:ea typeface="Microsoft YaHei UI Light"/>
                <a:cs typeface="Gill Sans Nova Light" panose="020f0302020204030204" pitchFamily="34" charset="0"/>
              </a:defRPr>
            </a:lvl3pPr>
            <a:lvl4pPr algn="ctr">
              <a:defRPr lang="zh-CN" sz="1400">
                <a:latin typeface="Microsoft YaHei UI Light" panose="020f0302020204030204" pitchFamily="34" charset="0"/>
                <a:ea typeface="Microsoft YaHei UI Light"/>
                <a:cs typeface="Gill Sans Nova Light" panose="020f0302020204030204" pitchFamily="34" charset="0"/>
              </a:defRPr>
            </a:lvl4pPr>
            <a:lvl5pPr algn="ctr">
              <a:defRPr lang="zh-CN" sz="1400">
                <a:latin typeface="Microsoft YaHei UI Light" panose="020f0302020204030204" pitchFamily="34" charset="0"/>
                <a:ea typeface="Microsoft YaHei UI Light"/>
                <a:cs typeface="Gill Sans Nova Light" panose="020f0302020204030204" pitchFamily="34" charset="0"/>
              </a:defRPr>
            </a:lvl5pPr>
          </a:lstStyle>
          <a:p>
            <a:pPr lvl="0" rtl="0"/>
            <a:r>
              <a:rPr lang="zh-CN" altLang="en-US"/>
              <a:t>单击此处编辑母版文本样式</a:t>
            </a:r>
          </a:p>
          <a:p>
            <a:pPr lvl="1" rtl="0"/>
            <a:r>
              <a:rPr lang="zh-CN" altLang="en-US"/>
              <a:t>二级</a:t>
            </a:r>
          </a:p>
        </p:txBody>
      </p:sp>
    </p:spTree>
    <p:extLst>
      <p:ext uri="{BB962C8B-B14F-4D97-AF65-F5344CB8AC3E}">
        <p14:creationId xmlns:p14="http://schemas.microsoft.com/office/powerpoint/2010/main" val="384563422"/>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1" name=""/>
        <p:cNvGrpSpPr/>
        <p:nvPr/>
      </p:nvGrpSpPr>
      <p:grpSpPr>
        <a:xfrm>
          <a:off x="0" y="0"/>
          <a:ext cx="0" cy="0"/>
        </a:xfrm>
      </p:grpSpPr>
      <p:sp>
        <p:nvSpPr>
          <p:cNvPr id="9" name="长方形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sp>
        <p:nvSpPr>
          <p:cNvPr id="10" name="长方形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11" name="图片 10" descr="包含软体动物、昆虫的图片&#10;&#10;说明已自动生成">
            <a:extLst>
              <a:ext uri="{FF2B5EF4-FFF2-40B4-BE49-F238E27FC236}">
                <a16:creationId xmlns:a16="http://schemas.microsoft.com/office/drawing/2014/main" id="{13B4663F-72DF-CD37-DE9D-C35DFB37E8B3}"/>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标题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zh-CN"/>
            </a:lvl1pPr>
          </a:lstStyle>
          <a:p>
            <a:pPr rtl="0"/>
            <a:r>
              <a:rPr lang="zh-CN" altLang="en-US"/>
              <a:t>单击此处编辑母版标题样式</a:t>
            </a:r>
            <a:endParaRPr lang="zh-CN"/>
          </a:p>
        </p:txBody>
      </p:sp>
      <p:sp>
        <p:nvSpPr>
          <p:cNvPr id="3" name="内容占位符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zh-CN"/>
            </a:def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4" name="内容占位符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zh-CN"/>
            </a:def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5" name="页脚占位符 4">
            <a:extLst>
              <a:ext uri="{FF2B5EF4-FFF2-40B4-BE49-F238E27FC236}">
                <a16:creationId xmlns:a16="http://schemas.microsoft.com/office/drawing/2014/main" id="{C119B248-9F11-0A11-E6AF-776D371E14A3}"/>
              </a:ext>
            </a:extLst>
          </p:cNvPr>
          <p:cNvSpPr>
            <a:spLocks noGrp="1"/>
          </p:cNvSpPr>
          <p:nvPr>
            <p:ph type="ftr" sz="quarter" idx="10"/>
          </p:nvPr>
        </p:nvSpPr>
        <p:spPr/>
        <p:txBody>
          <a:bodyPr rtlCol="0"/>
          <a:lstStyle>
            <a:defPPr>
              <a:defRPr lang="zh-CN"/>
            </a:defPPr>
          </a:lstStyle>
          <a:p>
            <a:pPr rtl="0"/>
            <a:r>
              <a:rPr lang="zh-CN"/>
              <a:t>演示文稿标题</a:t>
            </a:r>
            <a:endParaRPr lang="zh-CN"/>
          </a:p>
        </p:txBody>
      </p:sp>
      <p:sp>
        <p:nvSpPr>
          <p:cNvPr id="8" name="灯片编号占位符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8308660"/>
      </p:ext>
    </p:extLst>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
        <p:nvSpPr>
          <p:cNvPr id="3" name="长方形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sp>
        <p:nvSpPr>
          <p:cNvPr id="6" name="长方形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0"/>
            <a:endParaRPr lang="zh-CN"/>
          </a:p>
        </p:txBody>
      </p:sp>
      <p:pic>
        <p:nvPicPr>
          <p:cNvPr id="7" name="图片 6" descr="包含软体动物、昆虫的图片&#10;&#10;说明已自动生成">
            <a:extLst>
              <a:ext uri="{FF2B5EF4-FFF2-40B4-BE49-F238E27FC236}">
                <a16:creationId xmlns:a16="http://schemas.microsoft.com/office/drawing/2014/main" id="{FAD938FE-3B63-4832-B610-64346C069FAA}"/>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标题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rtlCol="0"/>
          <a:lstStyle>
            <a:lvl1pPr algn="ctr">
              <a:defRPr lang="zh-CN"/>
            </a:lvl1pPr>
          </a:lstStyle>
          <a:p>
            <a:pPr rtl="0"/>
            <a:r>
              <a:rPr lang="zh-CN" altLang="en-US"/>
              <a:t>单击此处编辑母版标题样式</a:t>
            </a:r>
            <a:endParaRPr lang="zh-CN"/>
          </a:p>
        </p:txBody>
      </p:sp>
      <p:sp>
        <p:nvSpPr>
          <p:cNvPr id="4" name="页脚占位符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defPPr>
              <a:defRPr lang="zh-CN"/>
            </a:defPPr>
          </a:lstStyle>
          <a:p>
            <a:pPr rtl="0"/>
            <a:r>
              <a:rPr lang="zh-CN"/>
              <a:t>演示文稿标题</a:t>
            </a:r>
            <a:endParaRPr lang="zh-CN"/>
          </a:p>
        </p:txBody>
      </p:sp>
      <p:sp>
        <p:nvSpPr>
          <p:cNvPr id="5" name="灯片编号占位符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4170983972"/>
      </p:ext>
    </p:extLst>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tx2"/>
        </a:solidFill>
        <a:effectLst/>
      </p:bgPr>
    </p:bg>
    <p:spTree>
      <p:nvGrpSpPr>
        <p:cNvPr id="1" name=""/>
        <p:cNvGrpSpPr/>
        <p:nvPr/>
      </p:nvGrpSpPr>
      <p:grpSpPr>
        <a:xfrm>
          <a:off x="0" y="0"/>
          <a:ext cx="0" cy="0"/>
        </a:xfrm>
      </p:grpSpPr>
      <p:sp>
        <p:nvSpPr>
          <p:cNvPr id="3" name="页脚占位符 2">
            <a:extLst>
              <a:ext uri="{FF2B5EF4-FFF2-40B4-BE49-F238E27FC236}">
                <a16:creationId xmlns:a16="http://schemas.microsoft.com/office/drawing/2014/main" id="{7AC6CA6E-C1AB-4B24-80C7-A4B12640BE6F}"/>
              </a:ext>
            </a:extLst>
          </p:cNvPr>
          <p:cNvSpPr>
            <a:spLocks noGrp="1"/>
          </p:cNvSpPr>
          <p:nvPr>
            <p:ph type="ftr" sz="quarter" idx="11"/>
          </p:nvPr>
        </p:nvSpPr>
        <p:spPr/>
        <p:txBody>
          <a:bodyPr rtlCol="0"/>
          <a:lstStyle>
            <a:defPPr>
              <a:defRPr lang="zh-CN"/>
            </a:defPPr>
          </a:lstStyle>
          <a:p>
            <a:pPr rtl="0"/>
            <a:r>
              <a:rPr lang="zh-CN"/>
              <a:t>演示文稿标题</a:t>
            </a:r>
            <a:endParaRPr lang="zh-CN"/>
          </a:p>
        </p:txBody>
      </p:sp>
      <p:sp>
        <p:nvSpPr>
          <p:cNvPr id="4" name="灯片编号占位符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1462314078"/>
      </p:ext>
    </p:extLst>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带标题的内容">
    <p:spTree>
      <p:nvGrpSpPr>
        <p:cNvPr id="1" name=""/>
        <p:cNvGrpSpPr/>
        <p:nvPr/>
      </p:nvGrpSpPr>
      <p:grpSpPr>
        <a:xfrm>
          <a:off x="0" y="0"/>
          <a:ext cx="0" cy="0"/>
        </a:xfrm>
      </p:grpSpPr>
      <p:sp>
        <p:nvSpPr>
          <p:cNvPr id="2" name="标题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zh-CN" sz="3200"/>
            </a:lvl1pPr>
          </a:lstStyle>
          <a:p>
            <a:pPr rtl="0"/>
            <a:r>
              <a:rPr lang="zh-CN" altLang="en-US"/>
              <a:t>单击此处编辑母版标题样式</a:t>
            </a:r>
            <a:endParaRPr lang="zh-CN"/>
          </a:p>
        </p:txBody>
      </p:sp>
      <p:sp>
        <p:nvSpPr>
          <p:cNvPr id="3" name="内容占位符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zh-CN" sz="3200"/>
            </a:lvl1pPr>
            <a:lvl2pPr>
              <a:defRPr lang="zh-CN" sz="2800"/>
            </a:lvl2pPr>
            <a:lvl3pPr>
              <a:defRPr lang="zh-CN" sz="2400"/>
            </a:lvl3pPr>
            <a:lvl4pPr>
              <a:defRPr lang="zh-CN" sz="2000"/>
            </a:lvl4pPr>
            <a:lvl5pPr>
              <a:defRPr lang="zh-CN" sz="2000"/>
            </a:lvl5pPr>
            <a:lvl6pPr>
              <a:defRPr lang="zh-CN" sz="2000"/>
            </a:lvl6pPr>
            <a:lvl7pPr>
              <a:defRPr lang="zh-CN" sz="2000"/>
            </a:lvl7pPr>
            <a:lvl8pPr>
              <a:defRPr lang="zh-CN" sz="2000"/>
            </a:lvl8pPr>
            <a:lvl9pPr>
              <a:defRPr lang="zh-CN" sz="2000"/>
            </a:lvl9pPr>
          </a:lstStyle>
          <a:p>
            <a:pPr lvl="0" rtl="0"/>
            <a:r>
              <a:rPr lang="zh-CN" altLang="en-US"/>
              <a:t>单击此处编辑母版文本样式</a:t>
            </a:r>
          </a:p>
          <a:p>
            <a:pPr lvl="1" rtl="0"/>
            <a:r>
              <a:rPr lang="zh-CN" altLang="en-US"/>
              <a:t>二级</a:t>
            </a:r>
          </a:p>
          <a:p>
            <a:pPr lvl="2" rtl="0"/>
            <a:r>
              <a:rPr lang="zh-CN" altLang="en-US"/>
              <a:t>三级</a:t>
            </a:r>
          </a:p>
          <a:p>
            <a:pPr lvl="3" rtl="0"/>
            <a:r>
              <a:rPr lang="zh-CN" altLang="en-US"/>
              <a:t>四级</a:t>
            </a:r>
          </a:p>
          <a:p>
            <a:pPr lvl="4" rtl="0"/>
            <a:r>
              <a:rPr lang="zh-CN" altLang="en-US"/>
              <a:t>五级</a:t>
            </a:r>
            <a:endParaRPr lang="zh-CN"/>
          </a:p>
        </p:txBody>
      </p:sp>
      <p:sp>
        <p:nvSpPr>
          <p:cNvPr id="4" name="文本占位符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zh-CN" sz="1600"/>
            </a:lvl1pPr>
            <a:lvl2pPr marL="457200" indent="0">
              <a:buNone/>
              <a:defRPr lang="zh-CN" sz="1400"/>
            </a:lvl2pPr>
            <a:lvl3pPr marL="914400" indent="0">
              <a:buNone/>
              <a:defRPr lang="zh-CN" sz="1200"/>
            </a:lvl3pPr>
            <a:lvl4pPr marL="1371600" indent="0">
              <a:buNone/>
              <a:defRPr lang="zh-CN" sz="1000"/>
            </a:lvl4pPr>
            <a:lvl5pPr marL="1828800" indent="0">
              <a:buNone/>
              <a:defRPr lang="zh-CN" sz="1000"/>
            </a:lvl5pPr>
            <a:lvl6pPr marL="2286000" indent="0">
              <a:buNone/>
              <a:defRPr lang="zh-CN" sz="1000"/>
            </a:lvl6pPr>
            <a:lvl7pPr marL="2743200" indent="0">
              <a:buNone/>
              <a:defRPr lang="zh-CN" sz="1000"/>
            </a:lvl7pPr>
            <a:lvl8pPr marL="3200400" indent="0">
              <a:buNone/>
              <a:defRPr lang="zh-CN" sz="1000"/>
            </a:lvl8pPr>
            <a:lvl9pPr marL="3657600" indent="0">
              <a:buNone/>
              <a:defRPr lang="zh-CN" sz="1000"/>
            </a:lvl9pPr>
          </a:lstStyle>
          <a:p>
            <a:pPr lvl="0" rtl="0"/>
            <a:r>
              <a:rPr lang="zh-CN" altLang="en-US"/>
              <a:t>单击此处编辑母版文本样式</a:t>
            </a:r>
          </a:p>
        </p:txBody>
      </p:sp>
      <p:sp>
        <p:nvSpPr>
          <p:cNvPr id="6" name="页脚占位符 5">
            <a:extLst>
              <a:ext uri="{FF2B5EF4-FFF2-40B4-BE49-F238E27FC236}">
                <a16:creationId xmlns:a16="http://schemas.microsoft.com/office/drawing/2014/main" id="{F5AEF53B-C85C-47DB-ADE4-C1D9FA682945}"/>
              </a:ext>
            </a:extLst>
          </p:cNvPr>
          <p:cNvSpPr>
            <a:spLocks noGrp="1"/>
          </p:cNvSpPr>
          <p:nvPr>
            <p:ph type="ftr" sz="quarter" idx="11"/>
          </p:nvPr>
        </p:nvSpPr>
        <p:spPr/>
        <p:txBody>
          <a:bodyPr rtlCol="0"/>
          <a:lstStyle>
            <a:defPPr>
              <a:defRPr lang="zh-CN"/>
            </a:defPPr>
          </a:lstStyle>
          <a:p>
            <a:pPr rtl="0"/>
            <a:r>
              <a:rPr lang="zh-CN"/>
              <a:t>演示文稿标题</a:t>
            </a:r>
            <a:endParaRPr lang="zh-CN"/>
          </a:p>
        </p:txBody>
      </p:sp>
      <p:sp>
        <p:nvSpPr>
          <p:cNvPr id="7" name="灯片编号占位符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2801203742"/>
      </p:ext>
    </p:extLst>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带标题的图片">
    <p:spTree>
      <p:nvGrpSpPr>
        <p:cNvPr id="1" name=""/>
        <p:cNvGrpSpPr/>
        <p:nvPr/>
      </p:nvGrpSpPr>
      <p:grpSpPr>
        <a:xfrm>
          <a:off x="0" y="0"/>
          <a:ext cx="0" cy="0"/>
        </a:xfrm>
      </p:grpSpPr>
      <p:sp>
        <p:nvSpPr>
          <p:cNvPr id="2" name="标题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zh-CN" sz="3200"/>
            </a:lvl1pPr>
          </a:lstStyle>
          <a:p>
            <a:pPr rtl="0"/>
            <a:r>
              <a:rPr lang="zh-CN" altLang="en-US"/>
              <a:t>单击此处编辑母版标题样式</a:t>
            </a:r>
            <a:endParaRPr lang="zh-CN"/>
          </a:p>
        </p:txBody>
      </p:sp>
      <p:sp>
        <p:nvSpPr>
          <p:cNvPr id="3" name="图片占位符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zh-CN" sz="3200"/>
            </a:lvl1pPr>
            <a:lvl2pPr marL="457200" indent="0">
              <a:buNone/>
              <a:defRPr lang="zh-CN" sz="2800"/>
            </a:lvl2pPr>
            <a:lvl3pPr marL="914400" indent="0">
              <a:buNone/>
              <a:defRPr lang="zh-CN" sz="2400"/>
            </a:lvl3pPr>
            <a:lvl4pPr marL="1371600" indent="0">
              <a:buNone/>
              <a:defRPr lang="zh-CN" sz="2000"/>
            </a:lvl4pPr>
            <a:lvl5pPr marL="1828800" indent="0">
              <a:buNone/>
              <a:defRPr lang="zh-CN" sz="2000"/>
            </a:lvl5pPr>
            <a:lvl6pPr marL="2286000" indent="0">
              <a:buNone/>
              <a:defRPr lang="zh-CN" sz="2000"/>
            </a:lvl6pPr>
            <a:lvl7pPr marL="2743200" indent="0">
              <a:buNone/>
              <a:defRPr lang="zh-CN" sz="2000"/>
            </a:lvl7pPr>
            <a:lvl8pPr marL="3200400" indent="0">
              <a:buNone/>
              <a:defRPr lang="zh-CN" sz="2000"/>
            </a:lvl8pPr>
            <a:lvl9pPr marL="3657600" indent="0">
              <a:buNone/>
              <a:defRPr lang="zh-CN" sz="2000"/>
            </a:lvl9pPr>
          </a:lstStyle>
          <a:p>
            <a:pPr rtl="0"/>
            <a:r>
              <a:rPr lang="zh-CN" altLang="en-US"/>
              <a:t>单击图标添加图片</a:t>
            </a:r>
            <a:endParaRPr lang="zh-CN"/>
          </a:p>
        </p:txBody>
      </p:sp>
      <p:sp>
        <p:nvSpPr>
          <p:cNvPr id="4" name="文本占位符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zh-CN" sz="1600"/>
            </a:lvl1pPr>
            <a:lvl2pPr marL="457200" indent="0">
              <a:buNone/>
              <a:defRPr lang="zh-CN" sz="1400"/>
            </a:lvl2pPr>
            <a:lvl3pPr marL="914400" indent="0">
              <a:buNone/>
              <a:defRPr lang="zh-CN" sz="1200"/>
            </a:lvl3pPr>
            <a:lvl4pPr marL="1371600" indent="0">
              <a:buNone/>
              <a:defRPr lang="zh-CN" sz="1000"/>
            </a:lvl4pPr>
            <a:lvl5pPr marL="1828800" indent="0">
              <a:buNone/>
              <a:defRPr lang="zh-CN" sz="1000"/>
            </a:lvl5pPr>
            <a:lvl6pPr marL="2286000" indent="0">
              <a:buNone/>
              <a:defRPr lang="zh-CN" sz="1000"/>
            </a:lvl6pPr>
            <a:lvl7pPr marL="2743200" indent="0">
              <a:buNone/>
              <a:defRPr lang="zh-CN" sz="1000"/>
            </a:lvl7pPr>
            <a:lvl8pPr marL="3200400" indent="0">
              <a:buNone/>
              <a:defRPr lang="zh-CN" sz="1000"/>
            </a:lvl8pPr>
            <a:lvl9pPr marL="3657600" indent="0">
              <a:buNone/>
              <a:defRPr lang="zh-CN" sz="1000"/>
            </a:lvl9pPr>
          </a:lstStyle>
          <a:p>
            <a:pPr lvl="0" rtl="0"/>
            <a:r>
              <a:rPr lang="zh-CN" altLang="en-US"/>
              <a:t>单击此处编辑母版文本样式</a:t>
            </a:r>
          </a:p>
        </p:txBody>
      </p:sp>
      <p:sp>
        <p:nvSpPr>
          <p:cNvPr id="6" name="页脚占位符 5">
            <a:extLst>
              <a:ext uri="{FF2B5EF4-FFF2-40B4-BE49-F238E27FC236}">
                <a16:creationId xmlns:a16="http://schemas.microsoft.com/office/drawing/2014/main" id="{08DA4DA3-10C7-48A6-9B15-38222B8CAD42}"/>
              </a:ext>
            </a:extLst>
          </p:cNvPr>
          <p:cNvSpPr>
            <a:spLocks noGrp="1"/>
          </p:cNvSpPr>
          <p:nvPr>
            <p:ph type="ftr" sz="quarter" idx="11"/>
          </p:nvPr>
        </p:nvSpPr>
        <p:spPr/>
        <p:txBody>
          <a:bodyPr rtlCol="0"/>
          <a:lstStyle>
            <a:defPPr>
              <a:defRPr lang="zh-CN"/>
            </a:defPPr>
          </a:lstStyle>
          <a:p>
            <a:pPr rtl="0"/>
            <a:r>
              <a:rPr lang="zh-CN"/>
              <a:t>演示文稿标题</a:t>
            </a:r>
            <a:endParaRPr lang="zh-CN"/>
          </a:p>
        </p:txBody>
      </p:sp>
      <p:sp>
        <p:nvSpPr>
          <p:cNvPr id="7" name="灯片编号占位符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rtlCol="0"/>
          <a:lstStyle>
            <a:defPPr>
              <a:defRPr lang="zh-CN"/>
            </a:def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396457319"/>
      </p:ext>
    </p:extLst>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摘要 ">
    <p:bg>
      <p:bgPr>
        <a:solidFill>
          <a:schemeClr val="tx1"/>
        </a:solidFill>
        <a:effectLst/>
      </p:bgPr>
    </p:bg>
    <p:spTree>
      <p:nvGrpSpPr>
        <p:cNvPr id="1" name=""/>
        <p:cNvGrpSpPr/>
        <p:nvPr/>
      </p:nvGrpSpPr>
      <p:grpSpPr>
        <a:xfrm>
          <a:off x="0" y="0"/>
          <a:ext cx="0" cy="0"/>
        </a:xfrm>
      </p:grpSpPr>
      <p:sp>
        <p:nvSpPr>
          <p:cNvPr id="32" name="标题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rtlCol="0" anchor="b" anchorCtr="0">
            <a:normAutofit/>
          </a:bodyPr>
          <a:lstStyle>
            <a:lvl1pPr>
              <a:defRPr sz="4400" b="1" i="0">
                <a:latin typeface="Microsoft YaHei UI" panose="020b0503020204020204" pitchFamily="34" charset="-122"/>
                <a:ea typeface="Microsoft YaHei UI" panose="020b0503020204020204" pitchFamily="34" charset="-122"/>
              </a:defRPr>
            </a:lvl1pPr>
          </a:lstStyle>
          <a:p>
            <a:pPr rtl="0"/>
            <a:r>
              <a:rPr lang="zh-CN" altLang="en-US" noProof="0"/>
              <a:t>单击此处编辑母版标题样式</a:t>
            </a:r>
            <a:endParaRPr lang="zh-CN" altLang="en-US" noProof="0"/>
          </a:p>
        </p:txBody>
      </p:sp>
      <p:cxnSp>
        <p:nvCxnSpPr>
          <p:cNvPr id="33" name="直接连接符​​(S) 32">
            <a:extLst>
              <a:ext uri="{FF2B5EF4-FFF2-40B4-BE49-F238E27FC236}">
                <a16:creationId xmlns:a16="http://schemas.microsoft.com/office/drawing/2014/main" id="{51DEB652-BD6A-BD41-B85E-704D2C41A1C4}"/>
              </a:ext>
            </a:extLst>
          </p:cNvPr>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文本占位符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grpSp>
        <p:nvGrpSpPr>
          <p:cNvPr id="15" name="组 14">
            <a:extLst>
              <a:ext uri="{FF2B5EF4-FFF2-40B4-BE49-F238E27FC236}">
                <a16:creationId xmlns:a16="http://schemas.microsoft.com/office/drawing/2014/main" id="{C47A1EE0-4011-3749-B01C-FC489EEDF880}"/>
              </a:ext>
            </a:extLst>
          </p:cNvPr>
          <p:cNvGrpSpPr/>
          <p:nvPr userDrawn="1"/>
        </p:nvGrpSpPr>
        <p:grpSpPr>
          <a:xfrm rot="10800000">
            <a:off x="8870040" y="0"/>
            <a:ext cx="3325208" cy="3325208"/>
            <a:chOff x="0" y="12289"/>
            <a:chExt cx="3550" cy="3551"/>
          </a:xfrm>
        </p:grpSpPr>
        <p:sp>
          <p:nvSpPr>
            <p:cNvPr id="16" name="任意多边形(F) 15">
              <a:extLst>
                <a:ext uri="{FF2B5EF4-FFF2-40B4-BE49-F238E27FC236}">
                  <a16:creationId xmlns:a16="http://schemas.microsoft.com/office/drawing/2014/main" id="{17EED68A-6660-2643-BBFB-B6AB92A7C227}"/>
                </a:ext>
              </a:extLst>
            </p:cNvPr>
            <p:cNvSpPr/>
            <p:nvPr/>
          </p:nvSpPr>
          <p:spPr bwMode="auto">
            <a:xfrm>
              <a:off x="0" y="12289"/>
              <a:ext cx="1789" cy="2386"/>
            </a:xfrm>
            <a:custGeom>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7" name="任意多边形(F) 16">
              <a:extLst>
                <a:ext uri="{FF2B5EF4-FFF2-40B4-BE49-F238E27FC236}">
                  <a16:creationId xmlns:a16="http://schemas.microsoft.com/office/drawing/2014/main" id="{BECF9FB8-F6C7-C54D-99F4-11FDF26D7F92}"/>
                </a:ext>
              </a:extLst>
            </p:cNvPr>
            <p:cNvSpPr/>
            <p:nvPr/>
          </p:nvSpPr>
          <p:spPr bwMode="auto">
            <a:xfrm>
              <a:off x="0" y="14678"/>
              <a:ext cx="1162" cy="1162"/>
            </a:xfrm>
            <a:custGeom>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sp>
          <p:nvSpPr>
            <p:cNvPr id="18" name="任意多边形(F) 17">
              <a:extLst>
                <a:ext uri="{FF2B5EF4-FFF2-40B4-BE49-F238E27FC236}">
                  <a16:creationId xmlns:a16="http://schemas.microsoft.com/office/drawing/2014/main" id="{46C7C62D-7D3B-934C-AFF9-0F10E727B42E}"/>
                </a:ext>
              </a:extLst>
            </p:cNvPr>
            <p:cNvSpPr/>
            <p:nvPr/>
          </p:nvSpPr>
          <p:spPr bwMode="auto">
            <a:xfrm>
              <a:off x="1221" y="14675"/>
              <a:ext cx="2329" cy="1165"/>
            </a:xfrm>
            <a:custGeom>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rtlCol="0" anchor="t" anchorCtr="0" upright="1">
              <a:noAutofit/>
            </a:bodyPr>
            <a:lstStyle>
              <a:defPPr rtl="0">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endParaRPr lang="zh-CN" altLang="en-US" noProof="0">
                <a:latin typeface="Microsoft YaHei UI" panose="020b0503020204020204" pitchFamily="34" charset="-122"/>
                <a:ea typeface="Microsoft YaHei UI" panose="020b0503020204020204" pitchFamily="34" charset="-122"/>
              </a:endParaRPr>
            </a:p>
          </p:txBody>
        </p:sp>
      </p:grpSp>
      <p:sp>
        <p:nvSpPr>
          <p:cNvPr id="4" name="文本占位符 3">
            <a:extLst>
              <a:ext uri="{FF2B5EF4-FFF2-40B4-BE49-F238E27FC236}">
                <a16:creationId xmlns:a16="http://schemas.microsoft.com/office/drawing/2014/main" id="{FF85D552-3AFC-4D21-A944-9D41E128A96E}"/>
              </a:ext>
            </a:extLst>
          </p:cNvPr>
          <p:cNvSpPr>
            <a:spLocks noGrp="1"/>
          </p:cNvSpPr>
          <p:nvPr>
            <p:ph type="body" sz="quarter" idx="12" hasCustomPrompt="1"/>
          </p:nvPr>
        </p:nvSpPr>
        <p:spPr>
          <a:xfrm>
            <a:off x="952500" y="2286000"/>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1" name="文本占位符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sp>
        <p:nvSpPr>
          <p:cNvPr id="22" name="文本占位符 3">
            <a:extLst>
              <a:ext uri="{FF2B5EF4-FFF2-40B4-BE49-F238E27FC236}">
                <a16:creationId xmlns:a16="http://schemas.microsoft.com/office/drawing/2014/main" id="{EE50320A-D017-45C6-9986-94BC43911E98}"/>
              </a:ext>
            </a:extLst>
          </p:cNvPr>
          <p:cNvSpPr>
            <a:spLocks noGrp="1"/>
          </p:cNvSpPr>
          <p:nvPr>
            <p:ph type="body" sz="quarter" idx="14" hasCustomPrompt="1"/>
          </p:nvPr>
        </p:nvSpPr>
        <p:spPr>
          <a:xfrm>
            <a:off x="953655" y="3470942"/>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3" name="文本占位符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sp>
        <p:nvSpPr>
          <p:cNvPr id="24" name="文本占位符 3">
            <a:extLst>
              <a:ext uri="{FF2B5EF4-FFF2-40B4-BE49-F238E27FC236}">
                <a16:creationId xmlns:a16="http://schemas.microsoft.com/office/drawing/2014/main" id="{1F528150-326B-4BB3-AC38-7FC805DB6BA7}"/>
              </a:ext>
            </a:extLst>
          </p:cNvPr>
          <p:cNvSpPr>
            <a:spLocks noGrp="1"/>
          </p:cNvSpPr>
          <p:nvPr>
            <p:ph type="body" sz="quarter" idx="16" hasCustomPrompt="1"/>
          </p:nvPr>
        </p:nvSpPr>
        <p:spPr>
          <a:xfrm>
            <a:off x="952500" y="4646997"/>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5" name="文本占位符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sp>
        <p:nvSpPr>
          <p:cNvPr id="26" name="文本占位符 3">
            <a:extLst>
              <a:ext uri="{FF2B5EF4-FFF2-40B4-BE49-F238E27FC236}">
                <a16:creationId xmlns:a16="http://schemas.microsoft.com/office/drawing/2014/main" id="{29E4D063-8666-4D7A-B8C8-2B9383F798E0}"/>
              </a:ext>
            </a:extLst>
          </p:cNvPr>
          <p:cNvSpPr>
            <a:spLocks noGrp="1"/>
          </p:cNvSpPr>
          <p:nvPr>
            <p:ph type="body" sz="quarter" idx="18" hasCustomPrompt="1"/>
          </p:nvPr>
        </p:nvSpPr>
        <p:spPr>
          <a:xfrm>
            <a:off x="6399647" y="2286000"/>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7" name="文本占位符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rtlCol="0">
            <a:noAutofit/>
          </a:bodyPr>
          <a:lstStyle>
            <a:lvl1pPr marL="0" indent="0">
              <a:buNone/>
              <a:defRPr sz="1600">
                <a:latin typeface="Microsoft YaHei UI" panose="020b0503020204020204" pitchFamily="34" charset="-122"/>
                <a:ea typeface="Microsoft YaHei UI" panose="020b0503020204020204" pitchFamily="34" charset="-122"/>
              </a:defRPr>
            </a:lvl1pPr>
          </a:lstStyle>
          <a:p>
            <a:pPr lvl="0" rtl="0"/>
            <a:r>
              <a:rPr lang="zh-CN" altLang="en-US" noProof="0"/>
              <a:t>单击此处编辑母版文本样式</a:t>
            </a:r>
          </a:p>
        </p:txBody>
      </p:sp>
      <p:sp>
        <p:nvSpPr>
          <p:cNvPr id="28" name="文本占位符 3">
            <a:extLst>
              <a:ext uri="{FF2B5EF4-FFF2-40B4-BE49-F238E27FC236}">
                <a16:creationId xmlns:a16="http://schemas.microsoft.com/office/drawing/2014/main" id="{2CF285B7-A950-4326-A4D5-F5D542D2D65B}"/>
              </a:ext>
            </a:extLst>
          </p:cNvPr>
          <p:cNvSpPr>
            <a:spLocks noGrp="1"/>
          </p:cNvSpPr>
          <p:nvPr>
            <p:ph type="body" sz="quarter" idx="20" hasCustomPrompt="1"/>
          </p:nvPr>
        </p:nvSpPr>
        <p:spPr>
          <a:xfrm>
            <a:off x="6399647" y="3470942"/>
            <a:ext cx="4838700" cy="315915"/>
          </a:xfrm>
        </p:spPr>
        <p:txBody>
          <a:bodyPr rtlCol="0">
            <a:noAutofit/>
          </a:bodyPr>
          <a:lstStyle>
            <a:lvl1pPr>
              <a:buNone/>
              <a:defRPr sz="1800" b="1" spc="0" baseline="0">
                <a:solidFill>
                  <a:schemeClr val="tx2"/>
                </a:solidFill>
                <a:latin typeface="Microsoft YaHei UI" panose="020b0503020204020204" pitchFamily="34" charset="-122"/>
                <a:ea typeface="Microsoft YaHei UI" panose="020b0503020204020204" pitchFamily="34" charset="-122"/>
              </a:defRPr>
            </a:lvl1pPr>
            <a:lvl2pPr>
              <a:buNone/>
              <a:defRPr/>
            </a:lvl2pPr>
            <a:lvl3pPr>
              <a:buNone/>
              <a:defRPr/>
            </a:lvl3pPr>
            <a:lvl4pPr>
              <a:buNone/>
              <a:defRPr/>
            </a:lvl4pPr>
            <a:lvl5pPr>
              <a:buNone/>
              <a:defRPr/>
            </a:lvl5pPr>
          </a:lstStyle>
          <a:p>
            <a:pPr lvl="0" rtl="0"/>
            <a:r>
              <a:rPr lang="zh-CN" altLang="en-US" noProof="0"/>
              <a:t>单击以编辑</a:t>
            </a:r>
          </a:p>
        </p:txBody>
      </p:sp>
      <p:sp>
        <p:nvSpPr>
          <p:cNvPr id="2" name="日期占位符 1">
            <a:extLst>
              <a:ext uri="{FF2B5EF4-FFF2-40B4-BE49-F238E27FC236}">
                <a16:creationId xmlns:a16="http://schemas.microsoft.com/office/drawing/2014/main" id="{EC45E38A-5516-4C3E-88FC-0DCBD876054B}"/>
              </a:ext>
            </a:extLst>
          </p:cNvPr>
          <p:cNvSpPr>
            <a:spLocks noGrp="1"/>
          </p:cNvSpPr>
          <p:nvPr>
            <p:ph type="dt" sz="half" idx="21"/>
          </p:nvPr>
        </p:nvSpPr>
        <p:spPr/>
        <p:txBody>
          <a:bodyPr rtlCol="0"/>
          <a:lstStyle>
            <a:defPPr rtl="0">
              <a:defRPr lang="zh-cn"/>
            </a:defPPr>
            <a:lvl1pPr marL="0" algn="l" defTabSz="914400" rtl="0" eaLnBrk="1" latinLnBrk="0" hangingPunct="1">
              <a:defRPr sz="1800" kern="1200">
                <a:solidFill>
                  <a:schemeClr val="tx1"/>
                </a:solidFill>
                <a:latin typeface="Microsoft YaHei UI" panose="020b0503020204020204" pitchFamily="34" charset="-122"/>
                <a:ea typeface="Microsoft YaHei U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504BA7A-E770-48B4-9ED2-522E084E8405}" type="datetime2">
              <a:rPr lang="zh-CN" altLang="en-US" smtClean="0"/>
              <a:t>2023年4月24日</a:t>
            </a:fld>
            <a:endParaRPr lang="zh-CN" altLang="en-US"/>
          </a:p>
        </p:txBody>
      </p:sp>
      <p:sp>
        <p:nvSpPr>
          <p:cNvPr id="5" name="页脚占位符 4">
            <a:extLst>
              <a:ext uri="{FF2B5EF4-FFF2-40B4-BE49-F238E27FC236}">
                <a16:creationId xmlns:a16="http://schemas.microsoft.com/office/drawing/2014/main" id="{14225273-038D-4F51-A093-83D80104F21A}"/>
              </a:ext>
            </a:extLst>
          </p:cNvPr>
          <p:cNvSpPr>
            <a:spLocks noGrp="1"/>
          </p:cNvSpPr>
          <p:nvPr>
            <p:ph type="ftr" sz="quarter" idx="22"/>
          </p:nvPr>
        </p:nvSpPr>
        <p:spPr/>
        <p:txBody>
          <a:bodyPr rtlCol="0"/>
          <a:lstStyle>
            <a:lvl1pPr>
              <a:defRPr>
                <a:latin typeface="Microsoft YaHei UI" panose="020b0503020204020204" pitchFamily="34" charset="-122"/>
                <a:ea typeface="Microsoft YaHei UI" panose="020b0503020204020204" pitchFamily="34" charset="-122"/>
              </a:defRPr>
            </a:lvl1pPr>
          </a:lstStyle>
          <a:p>
            <a:r>
              <a:rPr lang="zh-CN" altLang="en-US"/>
              <a:t>年度审核</a:t>
            </a:r>
            <a:endParaRPr lang="zh-CN" altLang="en-US" b="0"/>
          </a:p>
        </p:txBody>
      </p:sp>
      <p:sp>
        <p:nvSpPr>
          <p:cNvPr id="6" name="幻灯片编号占位符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rtlCol="0"/>
          <a:lstStyle>
            <a:lvl1pPr>
              <a:defRPr>
                <a:latin typeface="Microsoft YaHei UI" panose="020b0503020204020204" pitchFamily="34" charset="-122"/>
                <a:ea typeface="Microsoft YaHei UI" panose="020b0503020204020204" pitchFamily="34" charset="-122"/>
              </a:defRPr>
            </a:lvl1pPr>
          </a:lstStyle>
          <a:p>
            <a:fld id="{294A09A9-5501-47C1-A89A-A340965A2BE2}" type="slidenum">
              <a:rPr lang="en-US" altLang="zh-CN" smtClean="0"/>
              <a:t>‹#›</a:t>
            </a:fld>
            <a:endParaRPr lang="zh-CN" altLang="en-US"/>
          </a:p>
        </p:txBody>
      </p:sp>
    </p:spTree>
    <p:extLst>
      <p:ext uri="{BB962C8B-B14F-4D97-AF65-F5344CB8AC3E}">
        <p14:creationId xmlns:p14="http://schemas.microsoft.com/office/powerpoint/2010/main" val="4160368541"/>
      </p:ext>
    </p:extLst>
  </p:cSld>
  <p:clrMapOvr>
    <a:overrideClrMapping bg1="dk1" tx1="lt1" bg2="dk2" tx2="lt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slideLayout" Target="../slideLayouts/slideLayout34.xml" /><Relationship Id="rId11" Type="http://schemas.openxmlformats.org/officeDocument/2006/relationships/slideLayout" Target="../slideLayouts/slideLayout35.xml" /><Relationship Id="rId12" Type="http://schemas.openxmlformats.org/officeDocument/2006/relationships/slideLayout" Target="../slideLayouts/slideLayout36.xml" /><Relationship Id="rId13" Type="http://schemas.openxmlformats.org/officeDocument/2006/relationships/slideLayout" Target="../slideLayouts/slideLayout37.xml" /><Relationship Id="rId14" Type="http://schemas.openxmlformats.org/officeDocument/2006/relationships/slideLayout" Target="../slideLayouts/slideLayout38.xml" /><Relationship Id="rId15" Type="http://schemas.openxmlformats.org/officeDocument/2006/relationships/slideLayout" Target="../slideLayouts/slideLayout39.xml" /><Relationship Id="rId16" Type="http://schemas.openxmlformats.org/officeDocument/2006/relationships/slideLayout" Target="../slideLayouts/slideLayout40.xml" /><Relationship Id="rId17" Type="http://schemas.openxmlformats.org/officeDocument/2006/relationships/slideLayout" Target="../slideLayouts/slideLayout41.xml" /><Relationship Id="rId18" Type="http://schemas.openxmlformats.org/officeDocument/2006/relationships/slideLayout" Target="../slideLayouts/slideLayout42.xml" /><Relationship Id="rId19" Type="http://schemas.openxmlformats.org/officeDocument/2006/relationships/slideLayout" Target="../slideLayouts/slideLayout43.xml" /><Relationship Id="rId2" Type="http://schemas.openxmlformats.org/officeDocument/2006/relationships/slideLayout" Target="../slideLayouts/slideLayout26.xml" /><Relationship Id="rId20" Type="http://schemas.openxmlformats.org/officeDocument/2006/relationships/slideLayout" Target="../slideLayouts/slideLayout44.xml" /><Relationship Id="rId21" Type="http://schemas.openxmlformats.org/officeDocument/2006/relationships/theme" Target="../theme/theme3.xml" /><Relationship Id="rId3" Type="http://schemas.openxmlformats.org/officeDocument/2006/relationships/slideLayout" Target="../slideLayouts/slideLayout27.xml" /><Relationship Id="rId4" Type="http://schemas.openxmlformats.org/officeDocument/2006/relationships/slideLayout" Target="../slideLayouts/slideLayout28.xml" /><Relationship Id="rId5" Type="http://schemas.openxmlformats.org/officeDocument/2006/relationships/slideLayout" Target="../slideLayouts/slideLayout29.xml" /><Relationship Id="rId6" Type="http://schemas.openxmlformats.org/officeDocument/2006/relationships/slideLayout" Target="../slideLayouts/slideLayout30.xml" /><Relationship Id="rId7" Type="http://schemas.openxmlformats.org/officeDocument/2006/relationships/slideLayout" Target="../slideLayouts/slideLayout31.xml" /><Relationship Id="rId8" Type="http://schemas.openxmlformats.org/officeDocument/2006/relationships/slideLayout" Target="../slideLayouts/slideLayout32.xml" /><Relationship Id="rId9" Type="http://schemas.openxmlformats.org/officeDocument/2006/relationships/slideLayout" Target="../slideLayouts/slideLayout3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tx1"/>
        </a:solidFill>
        <a:effectLst/>
      </p:bgPr>
    </p:bg>
    <p:spTree>
      <p:nvGrpSpPr>
        <p:cNvPr id="1" name=""/>
        <p:cNvGrpSpPr/>
        <p:nvPr/>
      </p:nvGrpSpPr>
      <p:grpSpPr>
        <a:xfrm>
          <a:off x="0" y="0"/>
          <a:ext cx="0" cy="0"/>
        </a:xfrm>
      </p:grpSpPr>
      <p:sp>
        <p:nvSpPr>
          <p:cNvPr id="3" name="文本占位符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rtl="0"/>
            <a:r>
              <a:rPr lang="zh-CN" altLang="en-US" noProof="0"/>
              <a:t>单击此处编辑母版文本样式</a:t>
            </a:r>
          </a:p>
          <a:p>
            <a:pPr lvl="1" rtl="0"/>
            <a:r>
              <a:rPr lang="zh-CN" altLang="en-US" noProof="0"/>
              <a:t>第二级</a:t>
            </a:r>
          </a:p>
          <a:p>
            <a:pPr lvl="2" rtl="0"/>
            <a:r>
              <a:rPr lang="zh-CN" altLang="en-US" noProof="0"/>
              <a:t>第三级</a:t>
            </a:r>
          </a:p>
          <a:p>
            <a:pPr lvl="3" rtl="0"/>
            <a:r>
              <a:rPr lang="zh-CN" altLang="en-US" noProof="0"/>
              <a:t>第四级</a:t>
            </a:r>
          </a:p>
          <a:p>
            <a:pPr lvl="4" rtl="0"/>
            <a:r>
              <a:rPr lang="zh-CN" altLang="en-US" noProof="0"/>
              <a:t>第五级</a:t>
            </a:r>
          </a:p>
        </p:txBody>
      </p:sp>
      <p:sp>
        <p:nvSpPr>
          <p:cNvPr id="12" name="标题占位符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pPr rtl="0"/>
            <a:r>
              <a:rPr lang="zh-CN" altLang="en-US" noProof="0"/>
              <a:t>单击此处编辑母版标题样式</a:t>
            </a:r>
          </a:p>
        </p:txBody>
      </p:sp>
      <p:sp>
        <p:nvSpPr>
          <p:cNvPr id="30" name="日期占位符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defPPr rtl="0">
              <a:defRPr lang="zh-cn"/>
            </a:defPPr>
            <a:lvl1pPr marL="0" algn="l" defTabSz="914400" rtl="0" eaLnBrk="1" latinLnBrk="0" hangingPunct="1">
              <a:defRPr sz="1100" b="0" i="0" kern="1200">
                <a:solidFill>
                  <a:schemeClr val="bg1"/>
                </a:solidFill>
                <a:latin typeface="Microsoft YaHei UI" panose="020b0503020204020204" pitchFamily="34" charset="-122"/>
                <a:ea typeface="Microsoft YaHei U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17E7595-A321-49F8-8FF1-77A8C9D13DB0}" type="datetime2">
              <a:rPr lang="zh-CN" altLang="en-US" noProof="0" smtClean="0">
                <a:latin typeface="Microsoft YaHei UI" panose="020b0503020204020204" pitchFamily="34" charset="-122"/>
                <a:ea typeface="Microsoft YaHei UI" panose="020b0503020204020204" pitchFamily="34" charset="-122"/>
              </a:rPr>
              <a:t>2023年4月24日</a:t>
            </a:fld>
            <a:endParaRPr lang="zh-CN" altLang="en-US" noProof="0">
              <a:latin typeface="Microsoft YaHei UI" panose="020b0503020204020204" pitchFamily="34" charset="-122"/>
              <a:ea typeface="Microsoft YaHei UI" panose="020b0503020204020204" pitchFamily="34" charset="-122"/>
            </a:endParaRPr>
          </a:p>
        </p:txBody>
      </p:sp>
      <p:sp>
        <p:nvSpPr>
          <p:cNvPr id="31" name="页脚占位符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defPPr rtl="0">
              <a:defRPr lang="zh-cn"/>
            </a:defPPr>
            <a:lvl1pPr marL="0" algn="l" defTabSz="914400" rtl="0" eaLnBrk="1" latinLnBrk="0" hangingPunct="1">
              <a:defRPr sz="1100" b="1" i="0" kern="1200">
                <a:solidFill>
                  <a:schemeClr val="bg1"/>
                </a:solidFill>
                <a:latin typeface="Microsoft YaHei UI" panose="020b0503020204020204" pitchFamily="34" charset="-122"/>
                <a:ea typeface="Microsoft YaHei U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年度审核</a:t>
            </a:r>
            <a:endParaRPr lang="zh-CN" altLang="en-US" b="1"/>
          </a:p>
        </p:txBody>
      </p:sp>
      <p:sp>
        <p:nvSpPr>
          <p:cNvPr id="32" name="幻灯片编号占位符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defPPr rtl="0">
              <a:defRPr lang="zh-cn"/>
            </a:defPPr>
            <a:lvl1pPr marL="0" algn="l" defTabSz="914400" rtl="0" eaLnBrk="1" latinLnBrk="0" hangingPunct="1">
              <a:defRPr sz="1100" b="0" i="0" kern="1200">
                <a:solidFill>
                  <a:schemeClr val="bg1"/>
                </a:solidFill>
                <a:latin typeface="Microsoft YaHei UI" panose="020b0503020204020204" pitchFamily="34" charset="-122"/>
                <a:ea typeface="Microsoft YaHei U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4A09A9-5501-47C1-A89A-A340965A2BE2}" type="slidenum">
              <a:rPr lang="en-US" altLang="zh-CN" noProof="0" smtClean="0"/>
              <a:t>‹#›</a:t>
            </a:fld>
            <a:endParaRPr lang="zh-CN" altLang="en-US" noProof="0">
              <a:latin typeface="Microsoft YaHei UI" panose="020b0503020204020204" pitchFamily="34" charset="-122"/>
              <a:ea typeface="Microsoft YaHei UI" panose="020b0503020204020204" pitchFamily="34" charset="-122"/>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60" r:id="rId1"/>
    <p:sldLayoutId id="2147483661"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Lst>
  <p:transition/>
  <p:timing/>
  <p:hf hdr="0"/>
  <p:txStyles>
    <p:titleStyle>
      <a:lvl1pPr algn="l" defTabSz="914400" rtl="0" eaLnBrk="1" latinLnBrk="0" hangingPunct="1">
        <a:lnSpc>
          <a:spcPct val="90000"/>
        </a:lnSpc>
        <a:spcBef>
          <a:spcPct val="0"/>
        </a:spcBef>
        <a:buNone/>
        <a:defRPr sz="4400" b="1" i="0" kern="1200" spc="100" baseline="0">
          <a:solidFill>
            <a:schemeClr val="bg1"/>
          </a:solidFill>
          <a:latin typeface="Microsoft YaHei UI" panose="020b0503020204020204" pitchFamily="34" charset="-122"/>
          <a:ea typeface="Microsoft YaHei UI" panose="020b0503020204020204" pitchFamily="34" charset="-122"/>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bg1"/>
          </a:solidFill>
          <a:latin typeface="Microsoft YaHei UI" panose="020b0503020204020204" pitchFamily="34" charset="-122"/>
          <a:ea typeface="Microsoft YaHei U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bg1"/>
          </a:solidFill>
          <a:latin typeface="Microsoft YaHei UI" panose="020b0503020204020204" pitchFamily="34" charset="-122"/>
          <a:ea typeface="Microsoft YaHei U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bg1"/>
          </a:solidFill>
          <a:latin typeface="Microsoft YaHei UI" panose="020b0503020204020204" pitchFamily="34" charset="-122"/>
          <a:ea typeface="Microsoft YaHei U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bg1"/>
          </a:solidFill>
          <a:latin typeface="Microsoft YaHei UI" panose="020b0503020204020204" pitchFamily="34" charset="-122"/>
          <a:ea typeface="Microsoft YaHei U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bg1"/>
          </a:solidFill>
          <a:latin typeface="Microsoft YaHei UI" panose="020b0503020204020204" pitchFamily="34" charset="-122"/>
          <a:ea typeface="Microsoft YaHei U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zh-CN"/>
            </a:defPPr>
          </a:lstStyle>
          <a:p>
            <a:pPr rtl="0"/>
            <a:r>
              <a:rPr lang="zh-CN"/>
              <a:t>单击此处编辑母版标题样式</a:t>
            </a:r>
          </a:p>
        </p:txBody>
      </p:sp>
      <p:sp>
        <p:nvSpPr>
          <p:cNvPr id="3" name="文本占位符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zh-CN"/>
            </a:defPPr>
          </a:lstStyle>
          <a:p>
            <a:pPr lvl="0" rtl="0"/>
            <a:r>
              <a:rPr lang="zh-CN"/>
              <a:t>单击此处编辑母版文本样式</a:t>
            </a:r>
          </a:p>
          <a:p>
            <a:pPr lvl="1" rtl="0"/>
            <a:r>
              <a:rPr lang="zh-CN"/>
              <a:t>第二级</a:t>
            </a:r>
          </a:p>
          <a:p>
            <a:pPr lvl="2" rtl="0"/>
            <a:r>
              <a:rPr lang="zh-CN"/>
              <a:t>第三级</a:t>
            </a:r>
          </a:p>
          <a:p>
            <a:pPr lvl="3" rtl="0"/>
            <a:r>
              <a:rPr lang="zh-CN"/>
              <a:t>第四级</a:t>
            </a:r>
          </a:p>
          <a:p>
            <a:pPr lvl="4" rtl="0"/>
            <a:r>
              <a:rPr lang="zh-CN"/>
              <a:t>第五级</a:t>
            </a:r>
          </a:p>
        </p:txBody>
      </p:sp>
      <p:sp>
        <p:nvSpPr>
          <p:cNvPr id="5" name="页脚占位符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defPPr rtl="0">
              <a:defRPr lang="zh-cn"/>
            </a:defPPr>
            <a:lvl1pPr marL="0" algn="l" defTabSz="914400" rtl="0" eaLnBrk="1" latinLnBrk="0" hangingPunct="1">
              <a:defRPr lang="zh-CN" sz="1200" kern="1200">
                <a:solidFill>
                  <a:schemeClr val="tx1"/>
                </a:solidFill>
                <a:latin typeface="Microsoft YaHei UI Light" panose="020f0302020204030204" pitchFamily="34" charset="0"/>
                <a:ea typeface="Microsoft YaHei UI Light"/>
                <a:cs typeface="Gill Sans Nova Light" panose="020f030202020403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zh-CN"/>
              <a:t>演示文稿标题</a:t>
            </a:r>
            <a:endParaRPr lang="zh-CN"/>
          </a:p>
        </p:txBody>
      </p:sp>
      <p:sp>
        <p:nvSpPr>
          <p:cNvPr id="6" name="幻灯片编号占位符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defPPr rtl="0">
              <a:defRPr lang="zh-cn"/>
            </a:defPPr>
            <a:lvl1pPr marL="0" algn="r" defTabSz="914400" rtl="0" eaLnBrk="1" latinLnBrk="0" hangingPunct="1">
              <a:defRPr lang="zh-CN" sz="1200" kern="1200">
                <a:solidFill>
                  <a:schemeClr val="tx1"/>
                </a:solidFill>
                <a:latin typeface="Microsoft YaHei UI Light" panose="020f0302020204030204" pitchFamily="34" charset="0"/>
                <a:ea typeface="Microsoft YaHei UI Light"/>
                <a:cs typeface="Gill Sans Nova Light" panose="020f0302020204030204"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94A09A9-5501-47C1-A89A-A340965A2BE2}" type="slidenum">
              <a:rPr lang="zh-CN" smtClean="0"/>
              <a:t>‹#›</a:t>
            </a:fld>
            <a:endParaRPr lang="zh-CN"/>
          </a:p>
        </p:txBody>
      </p:sp>
    </p:spTree>
    <p:extLst>
      <p:ext uri="{BB962C8B-B14F-4D97-AF65-F5344CB8AC3E}">
        <p14:creationId xmlns:p14="http://schemas.microsoft.com/office/powerpoint/2010/main" val="3023095883"/>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 id="2147483723" r:id="rId18"/>
    <p:sldLayoutId id="2147483724" r:id="rId19"/>
    <p:sldLayoutId id="2147483725" r:id="rId20"/>
  </p:sldLayoutIdLst>
  <p:transition/>
  <p:timing/>
  <p:hf hdr="0" dt="0"/>
  <p:txStyles>
    <p:titleStyle>
      <a:lvl1pPr algn="l" defTabSz="914400" rtl="0" eaLnBrk="1" latinLnBrk="0" hangingPunct="1">
        <a:lnSpc>
          <a:spcPct val="90000"/>
        </a:lnSpc>
        <a:spcBef>
          <a:spcPct val="0"/>
        </a:spcBef>
        <a:buNone/>
        <a:defRPr lang="zh-CN" sz="4400" kern="1200">
          <a:solidFill>
            <a:schemeClr val="accent3"/>
          </a:solidFill>
          <a:latin typeface="+mj-ea"/>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itchFamily="34" charset="0"/>
        <a:buChar char="•"/>
        <a:defRPr lang="zh-CN" sz="2800" kern="1200">
          <a:solidFill>
            <a:schemeClr val="accent3"/>
          </a:solidFill>
          <a:latin typeface="+mn-ea"/>
          <a:ea typeface="+mn-ea"/>
          <a:cs typeface="+mn-cs"/>
        </a:defRPr>
      </a:lvl1pPr>
      <a:lvl2pPr marL="685800" indent="-228600" algn="l" defTabSz="914400" rtl="0" eaLnBrk="1" latinLnBrk="0" hangingPunct="1">
        <a:lnSpc>
          <a:spcPct val="90000"/>
        </a:lnSpc>
        <a:spcBef>
          <a:spcPts val="500"/>
        </a:spcBef>
        <a:buClr>
          <a:srgbClr val="73292A"/>
        </a:buClr>
        <a:buFont typeface="Arial" pitchFamily="34" charset="0"/>
        <a:buChar char="•"/>
        <a:defRPr lang="zh-CN" sz="2400" kern="1200">
          <a:solidFill>
            <a:schemeClr val="accent3"/>
          </a:solidFill>
          <a:latin typeface="+mn-ea"/>
          <a:ea typeface="+mn-ea"/>
          <a:cs typeface="+mn-cs"/>
        </a:defRPr>
      </a:lvl2pPr>
      <a:lvl3pPr marL="1143000" indent="-228600" algn="l" defTabSz="914400" rtl="0" eaLnBrk="1" latinLnBrk="0" hangingPunct="1">
        <a:lnSpc>
          <a:spcPct val="90000"/>
        </a:lnSpc>
        <a:spcBef>
          <a:spcPts val="500"/>
        </a:spcBef>
        <a:buClr>
          <a:srgbClr val="73292A"/>
        </a:buClr>
        <a:buFont typeface="Arial" pitchFamily="34" charset="0"/>
        <a:buChar char="•"/>
        <a:defRPr lang="zh-CN" sz="2000" kern="1200">
          <a:solidFill>
            <a:schemeClr val="accent3"/>
          </a:solidFill>
          <a:latin typeface="+mn-ea"/>
          <a:ea typeface="+mn-ea"/>
          <a:cs typeface="+mn-cs"/>
        </a:defRPr>
      </a:lvl3pPr>
      <a:lvl4pPr marL="1600200" indent="-228600" algn="l" defTabSz="914400" rtl="0" eaLnBrk="1" latinLnBrk="0" hangingPunct="1">
        <a:lnSpc>
          <a:spcPct val="90000"/>
        </a:lnSpc>
        <a:spcBef>
          <a:spcPts val="500"/>
        </a:spcBef>
        <a:buClr>
          <a:srgbClr val="73292A"/>
        </a:buClr>
        <a:buFont typeface="Arial" pitchFamily="34" charset="0"/>
        <a:buChar char="•"/>
        <a:defRPr lang="zh-CN" sz="1800" kern="1200">
          <a:solidFill>
            <a:schemeClr val="accent3"/>
          </a:solidFill>
          <a:latin typeface="+mn-ea"/>
          <a:ea typeface="+mn-ea"/>
          <a:cs typeface="+mn-cs"/>
        </a:defRPr>
      </a:lvl4pPr>
      <a:lvl5pPr marL="2057400" indent="-228600" algn="l" defTabSz="914400" rtl="0" eaLnBrk="1" latinLnBrk="0" hangingPunct="1">
        <a:lnSpc>
          <a:spcPct val="90000"/>
        </a:lnSpc>
        <a:spcBef>
          <a:spcPts val="500"/>
        </a:spcBef>
        <a:buClr>
          <a:srgbClr val="73292A"/>
        </a:buClr>
        <a:buFont typeface="Arial" pitchFamily="34" charset="0"/>
        <a:buChar char="•"/>
        <a:defRPr lang="zh-CN" sz="1800" kern="1200">
          <a:solidFill>
            <a:schemeClr val="accent3"/>
          </a:solidFill>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sz="1800" kern="1200">
          <a:solidFill>
            <a:schemeClr val="tx1"/>
          </a:solidFill>
          <a:latin typeface="+mn-ea"/>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sz="1800" kern="1200">
          <a:solidFill>
            <a:schemeClr val="tx1"/>
          </a:solidFill>
          <a:latin typeface="+mn-ea"/>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sz="1800" kern="1200">
          <a:solidFill>
            <a:schemeClr val="tx1"/>
          </a:solidFill>
          <a:latin typeface="+mn-ea"/>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sz="1800" kern="1200">
          <a:solidFill>
            <a:schemeClr val="tx1"/>
          </a:solidFill>
          <a:latin typeface="+mn-ea"/>
          <a:ea typeface="+mn-ea"/>
          <a:cs typeface="+mn-cs"/>
        </a:defRPr>
      </a:lvl9pPr>
    </p:bodyStyle>
    <p:otherStyle>
      <a:defPPr>
        <a:defRPr lang="zh-CN"/>
      </a:defPPr>
      <a:lvl1pPr marL="0" algn="l" defTabSz="914400" rtl="0" eaLnBrk="1" latinLnBrk="0" hangingPunct="1">
        <a:defRPr lang="zh-CN" sz="1800" kern="1200">
          <a:solidFill>
            <a:schemeClr val="tx1"/>
          </a:solidFill>
          <a:latin typeface="+mn-ea"/>
          <a:ea typeface="+mn-ea"/>
          <a:cs typeface="+mn-cs"/>
        </a:defRPr>
      </a:lvl1pPr>
      <a:lvl2pPr marL="457200" algn="l" defTabSz="914400" rtl="0" eaLnBrk="1" latinLnBrk="0" hangingPunct="1">
        <a:defRPr lang="zh-CN" sz="1800" kern="1200">
          <a:solidFill>
            <a:schemeClr val="tx1"/>
          </a:solidFill>
          <a:latin typeface="+mn-ea"/>
          <a:ea typeface="+mn-ea"/>
          <a:cs typeface="+mn-cs"/>
        </a:defRPr>
      </a:lvl2pPr>
      <a:lvl3pPr marL="914400" algn="l" defTabSz="914400" rtl="0" eaLnBrk="1" latinLnBrk="0" hangingPunct="1">
        <a:defRPr lang="zh-CN" sz="1800" kern="1200">
          <a:solidFill>
            <a:schemeClr val="tx1"/>
          </a:solidFill>
          <a:latin typeface="+mn-ea"/>
          <a:ea typeface="+mn-ea"/>
          <a:cs typeface="+mn-cs"/>
        </a:defRPr>
      </a:lvl3pPr>
      <a:lvl4pPr marL="1371600" algn="l" defTabSz="914400" rtl="0" eaLnBrk="1" latinLnBrk="0" hangingPunct="1">
        <a:defRPr lang="zh-CN" sz="1800" kern="1200">
          <a:solidFill>
            <a:schemeClr val="tx1"/>
          </a:solidFill>
          <a:latin typeface="+mn-ea"/>
          <a:ea typeface="+mn-ea"/>
          <a:cs typeface="+mn-cs"/>
        </a:defRPr>
      </a:lvl4pPr>
      <a:lvl5pPr marL="1828800" algn="l" defTabSz="914400" rtl="0" eaLnBrk="1" latinLnBrk="0" hangingPunct="1">
        <a:defRPr lang="zh-CN" sz="1800" kern="1200">
          <a:solidFill>
            <a:schemeClr val="tx1"/>
          </a:solidFill>
          <a:latin typeface="+mn-ea"/>
          <a:ea typeface="+mn-ea"/>
          <a:cs typeface="+mn-cs"/>
        </a:defRPr>
      </a:lvl5pPr>
      <a:lvl6pPr marL="2286000" algn="l" defTabSz="914400" rtl="0" eaLnBrk="1" latinLnBrk="0" hangingPunct="1">
        <a:defRPr lang="zh-CN" sz="1800" kern="1200">
          <a:solidFill>
            <a:schemeClr val="tx1"/>
          </a:solidFill>
          <a:latin typeface="+mn-ea"/>
          <a:ea typeface="+mn-ea"/>
          <a:cs typeface="+mn-cs"/>
        </a:defRPr>
      </a:lvl6pPr>
      <a:lvl7pPr marL="2743200" algn="l" defTabSz="914400" rtl="0" eaLnBrk="1" latinLnBrk="0" hangingPunct="1">
        <a:defRPr lang="zh-CN" sz="1800" kern="1200">
          <a:solidFill>
            <a:schemeClr val="tx1"/>
          </a:solidFill>
          <a:latin typeface="+mn-ea"/>
          <a:ea typeface="+mn-ea"/>
          <a:cs typeface="+mn-cs"/>
        </a:defRPr>
      </a:lvl7pPr>
      <a:lvl8pPr marL="3200400" algn="l" defTabSz="914400" rtl="0" eaLnBrk="1" latinLnBrk="0" hangingPunct="1">
        <a:defRPr lang="zh-CN" sz="1800" kern="1200">
          <a:solidFill>
            <a:schemeClr val="tx1"/>
          </a:solidFill>
          <a:latin typeface="+mn-ea"/>
          <a:ea typeface="+mn-ea"/>
          <a:cs typeface="+mn-cs"/>
        </a:defRPr>
      </a:lvl8pPr>
      <a:lvl9pPr marL="3657600" algn="l" defTabSz="914400" rtl="0" eaLnBrk="1" latinLnBrk="0" hangingPunct="1">
        <a:defRPr lang="zh-CN" sz="1800" kern="1200">
          <a:solidFill>
            <a:schemeClr val="tx1"/>
          </a:solidFill>
          <a:latin typeface="+mn-ea"/>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1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3.xml" /><Relationship Id="rId3" Type="http://schemas.openxmlformats.org/officeDocument/2006/relationships/image" Target="../media/image1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notesSlide" Target="../notesSlides/notesSlide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401011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293E168C-8042-5B4E-A5A4-A5BF693AE2D6}"/>
              </a:ext>
            </a:extLst>
          </p:cNvPr>
          <p:cNvSpPr>
            <a:spLocks noGrp="1"/>
          </p:cNvSpPr>
          <p:nvPr>
            <p:ph type="ctrTitle"/>
          </p:nvPr>
        </p:nvSpPr>
        <p:spPr>
          <a:xfrm>
            <a:off x="2382611" y="971387"/>
            <a:ext cx="9455604" cy="1514019"/>
          </a:xfrm>
        </p:spPr>
        <p:txBody>
          <a:bodyPr rtlCol="0"/>
          <a:lstStyle/>
          <a:p>
            <a:pPr rtl="0"/>
            <a:r>
              <a:rPr lang="zh-CN" altLang="en-US" sz="4800">
                <a:latin typeface="Microsoft YaHei UI" panose="020b0503020204020204" pitchFamily="34" charset="-122"/>
                <a:ea typeface="Microsoft YaHei UI" panose="020b0503020204020204" pitchFamily="34" charset="-122"/>
              </a:rPr>
              <a:t>高一下学期期中考试阅卷说明</a:t>
            </a:r>
          </a:p>
        </p:txBody>
      </p:sp>
      <p:sp>
        <p:nvSpPr>
          <p:cNvPr id="3" name="文本占位符 2">
            <a:extLst>
              <a:ext uri="{FF2B5EF4-FFF2-40B4-BE49-F238E27FC236}">
                <a16:creationId xmlns:a16="http://schemas.microsoft.com/office/drawing/2014/main" id="{F18E61D8-31A3-2D45-8E25-CBE846E26E1C}"/>
              </a:ext>
            </a:extLst>
          </p:cNvPr>
          <p:cNvSpPr>
            <a:spLocks noGrp="1"/>
          </p:cNvSpPr>
          <p:nvPr>
            <p:ph type="body" sz="quarter" idx="11"/>
          </p:nvPr>
        </p:nvSpPr>
        <p:spPr>
          <a:xfrm>
            <a:off x="6000750" y="4718959"/>
            <a:ext cx="5837465" cy="2728854"/>
          </a:xfrm>
        </p:spPr>
        <p:txBody>
          <a:bodyPr rtlCol="0"/>
          <a:lstStyle/>
          <a:p>
            <a:pPr rtl="0"/>
            <a:r>
              <a:rPr lang="zh-CN" altLang="en-US">
                <a:latin typeface="Microsoft YaHei UI" panose="020b0503020204020204" pitchFamily="34" charset="-122"/>
                <a:ea typeface="Microsoft YaHei UI" panose="020b0503020204020204" pitchFamily="34" charset="-122"/>
              </a:rPr>
              <a:t>主讲人：张士超（临邑一中）</a:t>
            </a:r>
            <a:endParaRPr lang="en-US" altLang="zh-CN">
              <a:latin typeface="Microsoft YaHei UI" panose="020b0503020204020204" pitchFamily="34" charset="-122"/>
              <a:ea typeface="Microsoft YaHei UI" panose="020b0503020204020204" pitchFamily="34" charset="-122"/>
            </a:endParaRPr>
          </a:p>
          <a:p>
            <a:pPr rtl="0"/>
            <a:endParaRPr kumimoji="0" lang="en-US" altLang="zh-CN" sz="3200" b="1" i="0" u="none" strike="noStrike" kern="1200" cap="all" spc="0" normalizeH="0" baseline="0" noProof="0">
              <a:ln>
                <a:noFill/>
              </a:ln>
              <a:blipFill dpi="0" rotWithShape="1">
                <a:blip r:embed="rId3"/>
                <a:tile tx="6350" ty="-127000" sx="65000" sy="64000" flip="none" algn="tl"/>
              </a:blipFill>
              <a:effectLst/>
              <a:uLnTx/>
              <a:uFillTx/>
              <a:latin typeface="楷体" panose="02010609060101010101" pitchFamily="49" charset="-122"/>
              <a:ea typeface="楷体" panose="02010609060101010101" pitchFamily="49" charset="-122"/>
              <a:cs typeface="+mj-cs"/>
            </a:endParaRPr>
          </a:p>
          <a:p>
            <a:pPr rtl="0"/>
            <a:r>
              <a:rPr kumimoji="0" lang="zh-CN" altLang="en-US" sz="3200" b="1" i="0" u="none" strike="noStrike" kern="1200" cap="all" spc="0" normalizeH="0" baseline="0" noProof="0">
                <a:ln>
                  <a:noFill/>
                </a:ln>
                <a:blipFill dpi="0" rotWithShape="1">
                  <a:blip r:embed="rId3"/>
                  <a:tile tx="6350" ty="-127000" sx="65000" sy="64000" flip="none" algn="tl"/>
                </a:blipFill>
                <a:effectLst/>
                <a:uLnTx/>
                <a:uFillTx/>
                <a:latin typeface="楷体" panose="02010609060101010101" pitchFamily="49" charset="-122"/>
                <a:ea typeface="楷体" panose="02010609060101010101" pitchFamily="49" charset="-122"/>
                <a:cs typeface="+mj-cs"/>
              </a:rPr>
              <a:t>德州市教育科学研究院</a:t>
            </a:r>
            <a:br>
              <a:rPr kumimoji="0" lang="en-US" altLang="zh-CN" sz="3200" b="1" i="0" u="none" strike="noStrike" kern="1200" cap="all" spc="0" normalizeH="0" baseline="0" noProof="0">
                <a:ln>
                  <a:noFill/>
                </a:ln>
                <a:blipFill dpi="0" rotWithShape="1">
                  <a:blip r:embed="rId3"/>
                  <a:tile tx="6350" ty="-127000" sx="65000" sy="64000" flip="none" algn="tl"/>
                </a:blipFill>
                <a:effectLst/>
                <a:uLnTx/>
                <a:uFillTx/>
                <a:latin typeface="楷体" panose="02010609060101010101" pitchFamily="49" charset="-122"/>
                <a:ea typeface="楷体" panose="02010609060101010101" pitchFamily="49" charset="-122"/>
                <a:cs typeface="+mj-cs"/>
              </a:rPr>
            </a:br>
            <a:r>
              <a:rPr kumimoji="0" lang="en-US" altLang="zh-CN" sz="3200" b="1" i="0" u="none" strike="noStrike" kern="1200" cap="all" spc="0" normalizeH="0" baseline="0" noProof="0">
                <a:ln>
                  <a:noFill/>
                </a:ln>
                <a:blipFill dpi="0" rotWithShape="1">
                  <a:blip r:embed="rId3"/>
                  <a:tile tx="6350" ty="-127000" sx="65000" sy="64000" flip="none" algn="tl"/>
                </a:blipFill>
                <a:effectLst/>
                <a:uLnTx/>
                <a:uFillTx/>
                <a:latin typeface="楷体" panose="02010609060101010101" pitchFamily="49" charset="-122"/>
                <a:ea typeface="楷体" panose="02010609060101010101" pitchFamily="49" charset="-122"/>
                <a:cs typeface="+mj-cs"/>
              </a:rPr>
              <a:t>      2023</a:t>
            </a:r>
            <a:r>
              <a:rPr kumimoji="0" lang="zh-CN" altLang="en-US" sz="3200" b="1" i="0" u="none" strike="noStrike" kern="1200" cap="all" spc="0" normalizeH="0" baseline="0" noProof="0">
                <a:ln>
                  <a:noFill/>
                </a:ln>
                <a:blipFill dpi="0" rotWithShape="1">
                  <a:blip r:embed="rId3"/>
                  <a:tile tx="6350" ty="-127000" sx="65000" sy="64000" flip="none" algn="tl"/>
                </a:blipFill>
                <a:effectLst/>
                <a:uLnTx/>
                <a:uFillTx/>
                <a:latin typeface="楷体" panose="02010609060101010101" pitchFamily="49" charset="-122"/>
                <a:ea typeface="楷体" panose="02010609060101010101" pitchFamily="49" charset="-122"/>
                <a:cs typeface="+mj-cs"/>
              </a:rPr>
              <a:t>年</a:t>
            </a:r>
            <a:r>
              <a:rPr kumimoji="0" lang="en-US" altLang="zh-CN" sz="3200" b="1" i="0" u="none" strike="noStrike" kern="1200" cap="all" spc="0" normalizeH="0" baseline="0" noProof="0">
                <a:ln>
                  <a:noFill/>
                </a:ln>
                <a:blipFill dpi="0" rotWithShape="1">
                  <a:blip r:embed="rId3"/>
                  <a:tile tx="6350" ty="-127000" sx="65000" sy="64000" flip="none" algn="tl"/>
                </a:blipFill>
                <a:effectLst/>
                <a:uLnTx/>
                <a:uFillTx/>
                <a:latin typeface="楷体" panose="02010609060101010101" pitchFamily="49" charset="-122"/>
                <a:ea typeface="楷体" panose="02010609060101010101" pitchFamily="49" charset="-122"/>
                <a:cs typeface="+mj-cs"/>
              </a:rPr>
              <a:t>4</a:t>
            </a:r>
            <a:r>
              <a:rPr kumimoji="0" lang="zh-CN" altLang="en-US" sz="3200" b="1" i="0" u="none" strike="noStrike" kern="1200" cap="all" spc="0" normalizeH="0" baseline="0" noProof="0">
                <a:ln>
                  <a:noFill/>
                </a:ln>
                <a:blipFill dpi="0" rotWithShape="1">
                  <a:blip r:embed="rId3"/>
                  <a:tile tx="6350" ty="-127000" sx="65000" sy="64000" flip="none" algn="tl"/>
                </a:blipFill>
                <a:effectLst/>
                <a:uLnTx/>
                <a:uFillTx/>
                <a:latin typeface="楷体" panose="02010609060101010101" pitchFamily="49" charset="-122"/>
                <a:ea typeface="楷体" panose="02010609060101010101" pitchFamily="49" charset="-122"/>
                <a:cs typeface="+mj-cs"/>
              </a:rPr>
              <a:t>月 </a:t>
            </a:r>
            <a:br>
              <a:rPr kumimoji="0" lang="en-US" altLang="zh-CN" sz="4300" b="1" i="0" u="none" strike="noStrike" kern="1200" cap="all" spc="0" normalizeH="0" baseline="0" noProof="0">
                <a:ln>
                  <a:noFill/>
                </a:ln>
                <a:blipFill dpi="0" rotWithShape="1">
                  <a:blip r:embed="rId3"/>
                  <a:tile tx="6350" ty="-127000" sx="65000" sy="64000" flip="none" algn="tl"/>
                </a:blipFill>
                <a:effectLst/>
                <a:uLnTx/>
                <a:uFillTx/>
                <a:latin typeface="楷体" panose="02010609060101010101" pitchFamily="49" charset="-122"/>
                <a:ea typeface="楷体" panose="02010609060101010101" pitchFamily="49" charset="-122"/>
                <a:cs typeface="+mj-cs"/>
              </a:rPr>
            </a:br>
            <a:r>
              <a:rPr lang="en-US" altLang="zh-CN"/>
              <a:t> </a:t>
            </a:r>
            <a:endParaRPr lang="zh-CN" altLang="en-US">
              <a:latin typeface="Microsoft YaHei UI" panose="020b0503020204020204" pitchFamily="34" charset="-122"/>
              <a:ea typeface="Microsoft YaHei UI" panose="020b0503020204020204" pitchFamily="34" charset="-122"/>
            </a:endParaRPr>
          </a:p>
          <a:p>
            <a:pPr rtl="0"/>
            <a:r>
              <a:rPr lang="en-US" altLang="zh-CN">
                <a:latin typeface="Microsoft YaHei UI" panose="020b0503020204020204" pitchFamily="34" charset="-122"/>
                <a:ea typeface="Microsoft YaHei UI" panose="020b0503020204020204" pitchFamily="34" charset="-122"/>
              </a:rPr>
              <a:t>          </a:t>
            </a:r>
            <a:endParaRPr lang="zh-CN" altLang="en-US">
              <a:latin typeface="Microsoft YaHei UI" panose="020b0503020204020204" pitchFamily="34" charset="-122"/>
              <a:ea typeface="Microsoft YaHei UI" panose="020b0503020204020204" pitchFamily="34" charset="-122"/>
            </a:endParaRPr>
          </a:p>
          <a:p>
            <a:pPr rtl="0"/>
            <a:endParaRPr lang="zh-CN" altLang="en-US">
              <a:latin typeface="Microsoft YaHei UI" panose="020b0503020204020204" pitchFamily="34" charset="-122"/>
              <a:ea typeface="Microsoft YaHei UI" panose="020b0503020204020204" pitchFamily="34" charset="-122"/>
            </a:endParaRPr>
          </a:p>
        </p:txBody>
      </p:sp>
    </p:spTree>
    <p:extLst>
      <p:ext uri="{BB962C8B-B14F-4D97-AF65-F5344CB8AC3E}">
        <p14:creationId xmlns:p14="http://schemas.microsoft.com/office/powerpoint/2010/main" val="2960950710"/>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2DD54756-A790-C845-A85F-35391529E591}"/>
              </a:ext>
            </a:extLst>
          </p:cNvPr>
          <p:cNvSpPr>
            <a:spLocks noGrp="1"/>
          </p:cNvSpPr>
          <p:nvPr>
            <p:ph type="title"/>
          </p:nvPr>
        </p:nvSpPr>
        <p:spPr>
          <a:xfrm>
            <a:off x="964023" y="879063"/>
            <a:ext cx="4941477" cy="610863"/>
          </a:xfrm>
        </p:spPr>
        <p:txBody>
          <a:bodyPr rtlCol="0"/>
          <a:lstStyle/>
          <a:p>
            <a:pPr rtl="0"/>
            <a:r>
              <a:rPr lang="zh-CN" altLang="en-US"/>
              <a:t>命题原则</a:t>
            </a:r>
          </a:p>
        </p:txBody>
      </p:sp>
      <p:sp>
        <p:nvSpPr>
          <p:cNvPr id="4" name="文本占位符 3">
            <a:extLst>
              <a:ext uri="{FF2B5EF4-FFF2-40B4-BE49-F238E27FC236}">
                <a16:creationId xmlns:a16="http://schemas.microsoft.com/office/drawing/2014/main" id="{C7EC6698-132B-1143-A2A9-00A97D9572D8}"/>
              </a:ext>
            </a:extLst>
          </p:cNvPr>
          <p:cNvSpPr>
            <a:spLocks noGrp="1"/>
          </p:cNvSpPr>
          <p:nvPr>
            <p:ph type="body" sz="quarter" idx="14"/>
          </p:nvPr>
        </p:nvSpPr>
        <p:spPr>
          <a:xfrm>
            <a:off x="952500" y="2209800"/>
            <a:ext cx="2133600" cy="369332"/>
          </a:xfrm>
        </p:spPr>
        <p:txBody>
          <a:bodyPr rtlCol="0"/>
          <a:lstStyle/>
          <a:p>
            <a:pPr rtl="0"/>
            <a:r>
              <a:rPr lang="zh-CN" altLang="en-US"/>
              <a:t>核心素养</a:t>
            </a:r>
          </a:p>
        </p:txBody>
      </p:sp>
      <p:sp>
        <p:nvSpPr>
          <p:cNvPr id="3" name="文本占位符 2">
            <a:extLst>
              <a:ext uri="{FF2B5EF4-FFF2-40B4-BE49-F238E27FC236}">
                <a16:creationId xmlns:a16="http://schemas.microsoft.com/office/drawing/2014/main" id="{91AA5D8C-0134-F046-A548-3465F817747C}"/>
              </a:ext>
            </a:extLst>
          </p:cNvPr>
          <p:cNvSpPr>
            <a:spLocks noGrp="1"/>
          </p:cNvSpPr>
          <p:nvPr>
            <p:ph type="body" sz="quarter" idx="13"/>
          </p:nvPr>
        </p:nvSpPr>
        <p:spPr>
          <a:xfrm>
            <a:off x="952500" y="2818295"/>
            <a:ext cx="2133600" cy="956463"/>
          </a:xfrm>
        </p:spPr>
        <p:txBody>
          <a:bodyPr rtlCol="0"/>
          <a:lstStyle/>
          <a:p>
            <a:r>
              <a:rPr lang="zh-CN" altLang="en-US" sz="2000"/>
              <a:t>人文素养</a:t>
            </a:r>
            <a:endParaRPr lang="en-US" altLang="zh-CN" sz="2000"/>
          </a:p>
          <a:p>
            <a:r>
              <a:rPr lang="zh-CN" altLang="en-US" sz="2000"/>
              <a:t>正确价值观</a:t>
            </a:r>
          </a:p>
          <a:p>
            <a:pPr rtl="0"/>
            <a:endParaRPr lang="en-US" altLang="zh-CN" sz="2000"/>
          </a:p>
        </p:txBody>
      </p:sp>
      <p:sp>
        <p:nvSpPr>
          <p:cNvPr id="6" name="文本占位符 5">
            <a:extLst>
              <a:ext uri="{FF2B5EF4-FFF2-40B4-BE49-F238E27FC236}">
                <a16:creationId xmlns:a16="http://schemas.microsoft.com/office/drawing/2014/main" id="{C0015C52-08ED-464E-B7E8-24892D9C1319}"/>
              </a:ext>
            </a:extLst>
          </p:cNvPr>
          <p:cNvSpPr>
            <a:spLocks noGrp="1"/>
          </p:cNvSpPr>
          <p:nvPr>
            <p:ph type="body" sz="quarter" idx="16"/>
          </p:nvPr>
        </p:nvSpPr>
        <p:spPr>
          <a:xfrm>
            <a:off x="3663042" y="2209800"/>
            <a:ext cx="2128157" cy="369332"/>
          </a:xfrm>
        </p:spPr>
        <p:txBody>
          <a:bodyPr rtlCol="0"/>
          <a:lstStyle/>
          <a:p>
            <a:pPr rtl="0"/>
            <a:r>
              <a:rPr lang="zh-CN" altLang="en-US"/>
              <a:t>课程规划</a:t>
            </a:r>
          </a:p>
        </p:txBody>
      </p:sp>
      <p:sp>
        <p:nvSpPr>
          <p:cNvPr id="5" name="文本占位符 4">
            <a:extLst>
              <a:ext uri="{FF2B5EF4-FFF2-40B4-BE49-F238E27FC236}">
                <a16:creationId xmlns:a16="http://schemas.microsoft.com/office/drawing/2014/main" id="{6979C7D4-91CF-6443-91D5-65DC860B407D}"/>
              </a:ext>
            </a:extLst>
          </p:cNvPr>
          <p:cNvSpPr>
            <a:spLocks noGrp="1"/>
          </p:cNvSpPr>
          <p:nvPr>
            <p:ph type="body" sz="quarter" idx="15"/>
          </p:nvPr>
        </p:nvSpPr>
        <p:spPr>
          <a:xfrm>
            <a:off x="3663042" y="2818295"/>
            <a:ext cx="2128157" cy="956463"/>
          </a:xfrm>
        </p:spPr>
        <p:txBody>
          <a:bodyPr rtlCol="0"/>
          <a:lstStyle/>
          <a:p>
            <a:pPr rtl="0"/>
            <a:r>
              <a:rPr lang="zh-CN" altLang="en-US" sz="2000"/>
              <a:t>关键能力</a:t>
            </a:r>
            <a:endParaRPr lang="en-US" altLang="zh-CN" sz="2000"/>
          </a:p>
          <a:p>
            <a:pPr rtl="0"/>
            <a:r>
              <a:rPr lang="zh-CN" altLang="en-US" sz="2000"/>
              <a:t>必备知识</a:t>
            </a:r>
          </a:p>
        </p:txBody>
      </p:sp>
      <p:sp>
        <p:nvSpPr>
          <p:cNvPr id="8" name="文本占位符 7">
            <a:extLst>
              <a:ext uri="{FF2B5EF4-FFF2-40B4-BE49-F238E27FC236}">
                <a16:creationId xmlns:a16="http://schemas.microsoft.com/office/drawing/2014/main" id="{B32B0C1D-C221-7C47-B7D6-77E7BDB41749}"/>
              </a:ext>
            </a:extLst>
          </p:cNvPr>
          <p:cNvSpPr>
            <a:spLocks noGrp="1"/>
          </p:cNvSpPr>
          <p:nvPr>
            <p:ph type="body" sz="quarter" idx="20"/>
          </p:nvPr>
        </p:nvSpPr>
        <p:spPr>
          <a:xfrm>
            <a:off x="952500" y="4522803"/>
            <a:ext cx="2133600" cy="369332"/>
          </a:xfrm>
        </p:spPr>
        <p:txBody>
          <a:bodyPr rtlCol="0"/>
          <a:lstStyle/>
          <a:p>
            <a:pPr rtl="0"/>
            <a:r>
              <a:rPr lang="zh-CN" altLang="en-US"/>
              <a:t>教考衔接</a:t>
            </a:r>
          </a:p>
        </p:txBody>
      </p:sp>
      <p:sp>
        <p:nvSpPr>
          <p:cNvPr id="7" name="文本占位符 6">
            <a:extLst>
              <a:ext uri="{FF2B5EF4-FFF2-40B4-BE49-F238E27FC236}">
                <a16:creationId xmlns:a16="http://schemas.microsoft.com/office/drawing/2014/main" id="{3E1C152D-1AA6-9242-B5C9-B06EEE4F9661}"/>
              </a:ext>
            </a:extLst>
          </p:cNvPr>
          <p:cNvSpPr>
            <a:spLocks noGrp="1"/>
          </p:cNvSpPr>
          <p:nvPr>
            <p:ph type="body" sz="quarter" idx="19"/>
          </p:nvPr>
        </p:nvSpPr>
        <p:spPr>
          <a:xfrm>
            <a:off x="952500" y="5131298"/>
            <a:ext cx="2133600" cy="956463"/>
          </a:xfrm>
        </p:spPr>
        <p:txBody>
          <a:bodyPr rtlCol="0"/>
          <a:lstStyle/>
          <a:p>
            <a:pPr rtl="0"/>
            <a:r>
              <a:rPr lang="zh-CN" altLang="en-US" sz="2000"/>
              <a:t>体现教材</a:t>
            </a:r>
            <a:endParaRPr lang="en-US" altLang="zh-CN" sz="2000"/>
          </a:p>
          <a:p>
            <a:pPr rtl="0"/>
            <a:r>
              <a:rPr lang="zh-CN" altLang="en-US" sz="2000"/>
              <a:t>引导挖掘教材</a:t>
            </a:r>
            <a:endParaRPr lang="en-US" altLang="zh-CN" sz="2000"/>
          </a:p>
        </p:txBody>
      </p:sp>
      <p:sp>
        <p:nvSpPr>
          <p:cNvPr id="10" name="文本占位符 9">
            <a:extLst>
              <a:ext uri="{FF2B5EF4-FFF2-40B4-BE49-F238E27FC236}">
                <a16:creationId xmlns:a16="http://schemas.microsoft.com/office/drawing/2014/main" id="{69BD3932-D1D0-1045-BD96-8B26F11B8515}"/>
              </a:ext>
            </a:extLst>
          </p:cNvPr>
          <p:cNvSpPr>
            <a:spLocks noGrp="1"/>
          </p:cNvSpPr>
          <p:nvPr>
            <p:ph type="body" sz="quarter" idx="22"/>
          </p:nvPr>
        </p:nvSpPr>
        <p:spPr>
          <a:xfrm>
            <a:off x="3663042" y="4522803"/>
            <a:ext cx="2128157" cy="369332"/>
          </a:xfrm>
        </p:spPr>
        <p:txBody>
          <a:bodyPr rtlCol="0"/>
          <a:lstStyle/>
          <a:p>
            <a:pPr rtl="0"/>
            <a:r>
              <a:rPr lang="zh-CN" altLang="en-US"/>
              <a:t>学情发展</a:t>
            </a:r>
          </a:p>
        </p:txBody>
      </p:sp>
      <p:sp>
        <p:nvSpPr>
          <p:cNvPr id="9" name="文本占位符 8">
            <a:extLst>
              <a:ext uri="{FF2B5EF4-FFF2-40B4-BE49-F238E27FC236}">
                <a16:creationId xmlns:a16="http://schemas.microsoft.com/office/drawing/2014/main" id="{38FB4732-AB07-C54D-AF44-F8ADB6D2B8B6}"/>
              </a:ext>
            </a:extLst>
          </p:cNvPr>
          <p:cNvSpPr>
            <a:spLocks noGrp="1"/>
          </p:cNvSpPr>
          <p:nvPr>
            <p:ph type="body" sz="quarter" idx="21"/>
          </p:nvPr>
        </p:nvSpPr>
        <p:spPr>
          <a:xfrm>
            <a:off x="3663042" y="5144830"/>
            <a:ext cx="2128157" cy="956463"/>
          </a:xfrm>
        </p:spPr>
        <p:txBody>
          <a:bodyPr rtlCol="0"/>
          <a:lstStyle/>
          <a:p>
            <a:r>
              <a:rPr lang="zh-CN" altLang="en-US" sz="2000"/>
              <a:t>引导规范</a:t>
            </a:r>
            <a:endParaRPr lang="en-US" altLang="zh-CN" sz="2000"/>
          </a:p>
          <a:p>
            <a:r>
              <a:rPr lang="zh-CN" altLang="en-US" sz="2000"/>
              <a:t>促进成长</a:t>
            </a:r>
            <a:endParaRPr lang="en-US" altLang="zh-CN" sz="2000"/>
          </a:p>
          <a:p>
            <a:endParaRPr lang="en-US" altLang="zh-CN" sz="2000"/>
          </a:p>
          <a:p>
            <a:pPr rtl="0"/>
            <a:endParaRPr lang="zh-CN" altLang="en-US" sz="2000"/>
          </a:p>
        </p:txBody>
      </p:sp>
      <p:sp>
        <p:nvSpPr>
          <p:cNvPr id="12" name="文本占位符 11">
            <a:extLst>
              <a:ext uri="{FF2B5EF4-FFF2-40B4-BE49-F238E27FC236}">
                <a16:creationId xmlns:a16="http://schemas.microsoft.com/office/drawing/2014/main" id="{B115086E-2AC3-4F4D-8F85-104CFA64FECF}"/>
              </a:ext>
            </a:extLst>
          </p:cNvPr>
          <p:cNvSpPr>
            <a:spLocks noGrp="1"/>
          </p:cNvSpPr>
          <p:nvPr>
            <p:ph type="body" sz="quarter" idx="24"/>
          </p:nvPr>
        </p:nvSpPr>
        <p:spPr>
          <a:xfrm>
            <a:off x="6367054" y="4522803"/>
            <a:ext cx="2129245" cy="369332"/>
          </a:xfrm>
        </p:spPr>
        <p:txBody>
          <a:bodyPr rtlCol="0"/>
          <a:lstStyle/>
          <a:p>
            <a:pPr rtl="0"/>
            <a:r>
              <a:rPr lang="zh-CN" altLang="en-US"/>
              <a:t>传承有序</a:t>
            </a:r>
          </a:p>
        </p:txBody>
      </p:sp>
      <p:sp>
        <p:nvSpPr>
          <p:cNvPr id="11" name="文本占位符 10">
            <a:extLst>
              <a:ext uri="{FF2B5EF4-FFF2-40B4-BE49-F238E27FC236}">
                <a16:creationId xmlns:a16="http://schemas.microsoft.com/office/drawing/2014/main" id="{7F247A08-A350-EF44-9F10-FC72B5466602}"/>
              </a:ext>
            </a:extLst>
          </p:cNvPr>
          <p:cNvSpPr>
            <a:spLocks noGrp="1"/>
          </p:cNvSpPr>
          <p:nvPr>
            <p:ph type="body" sz="quarter" idx="23"/>
          </p:nvPr>
        </p:nvSpPr>
        <p:spPr>
          <a:xfrm>
            <a:off x="6367054" y="5131298"/>
            <a:ext cx="2129245" cy="956463"/>
          </a:xfrm>
        </p:spPr>
        <p:txBody>
          <a:bodyPr rtlCol="0"/>
          <a:lstStyle/>
          <a:p>
            <a:r>
              <a:rPr lang="zh-CN" altLang="en-US" sz="2000"/>
              <a:t>阶段考察</a:t>
            </a:r>
            <a:endParaRPr lang="en-US" altLang="zh-CN" sz="2000"/>
          </a:p>
          <a:p>
            <a:r>
              <a:rPr lang="zh-CN" altLang="en-US" sz="2000"/>
              <a:t>循序渐进</a:t>
            </a:r>
            <a:endParaRPr lang="en-US" altLang="zh-CN" sz="2000"/>
          </a:p>
          <a:p>
            <a:endParaRPr lang="zh-CN" altLang="en-US" sz="2000"/>
          </a:p>
        </p:txBody>
      </p:sp>
    </p:spTree>
    <p:extLst>
      <p:ext uri="{BB962C8B-B14F-4D97-AF65-F5344CB8AC3E}">
        <p14:creationId xmlns:p14="http://schemas.microsoft.com/office/powerpoint/2010/main" val="289860937"/>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1353F689-2E51-BF4F-AE47-7CEB7CC4C52A}"/>
              </a:ext>
            </a:extLst>
          </p:cNvPr>
          <p:cNvSpPr>
            <a:spLocks noGrp="1"/>
          </p:cNvSpPr>
          <p:nvPr>
            <p:ph type="title"/>
          </p:nvPr>
        </p:nvSpPr>
        <p:spPr/>
        <p:txBody>
          <a:bodyPr rtlCol="0"/>
          <a:lstStyle/>
          <a:p>
            <a:pPr rtl="0"/>
            <a:r>
              <a:rPr lang="zh-CN" altLang="en-US"/>
              <a:t>评分原则</a:t>
            </a:r>
          </a:p>
        </p:txBody>
      </p:sp>
      <p:sp>
        <p:nvSpPr>
          <p:cNvPr id="4" name="文本占位符 3">
            <a:extLst>
              <a:ext uri="{FF2B5EF4-FFF2-40B4-BE49-F238E27FC236}">
                <a16:creationId xmlns:a16="http://schemas.microsoft.com/office/drawing/2014/main" id="{A17F80A9-6337-524E-AC61-32C5AFEE8E6D}"/>
              </a:ext>
            </a:extLst>
          </p:cNvPr>
          <p:cNvSpPr>
            <a:spLocks noGrp="1"/>
          </p:cNvSpPr>
          <p:nvPr>
            <p:ph type="body" sz="quarter" idx="11"/>
          </p:nvPr>
        </p:nvSpPr>
        <p:spPr/>
        <p:txBody>
          <a:bodyPr rtlCol="0"/>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800" b="0" i="0" u="none" strike="noStrike" kern="1200" cap="none" spc="0" normalizeH="0" baseline="0" noProof="0">
                <a:ln>
                  <a:noFill/>
                </a:ln>
                <a:solidFill>
                  <a:srgbClr val="890000"/>
                </a:solidFill>
                <a:effectLst/>
                <a:uLnTx/>
                <a:uFillTx/>
                <a:latin typeface="华文新魏" panose="02010800040101010101" pitchFamily="2" charset="-122"/>
                <a:ea typeface="华文新魏" panose="02010800040101010101" pitchFamily="2" charset="-122"/>
                <a:cs typeface="+mn-cs"/>
              </a:rPr>
              <a:t>给分有理</a:t>
            </a:r>
            <a:endParaRPr kumimoji="0" lang="en-US" altLang="zh-CN" sz="4800" b="0" i="0" u="none" strike="noStrike" kern="1200" cap="none" spc="0" normalizeH="0" baseline="0" noProof="0">
              <a:ln>
                <a:noFill/>
              </a:ln>
              <a:solidFill>
                <a:srgbClr val="890000"/>
              </a:solidFill>
              <a:effectLst/>
              <a:uLnTx/>
              <a:uFillTx/>
              <a:latin typeface="华文新魏" panose="02010800040101010101" pitchFamily="2" charset="-122"/>
              <a:ea typeface="华文新魏" panose="02010800040101010101"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800" b="0" i="0" u="none" strike="noStrike" kern="1200" cap="none" spc="0" normalizeH="0" baseline="0" noProof="0">
                <a:ln>
                  <a:noFill/>
                </a:ln>
                <a:solidFill>
                  <a:srgbClr val="890000"/>
                </a:solidFill>
                <a:effectLst/>
                <a:uLnTx/>
                <a:uFillTx/>
                <a:latin typeface="华文新魏" panose="02010800040101010101" pitchFamily="2" charset="-122"/>
                <a:ea typeface="华文新魏" panose="02010800040101010101" pitchFamily="2" charset="-122"/>
                <a:cs typeface="+mn-cs"/>
              </a:rPr>
              <a:t>扣分有据</a:t>
            </a:r>
            <a:endParaRPr kumimoji="0" lang="en-US" altLang="zh-CN" sz="4800" b="0" i="0" u="none" strike="noStrike" kern="1200" cap="none" spc="0" normalizeH="0" baseline="0" noProof="0">
              <a:ln>
                <a:noFill/>
              </a:ln>
              <a:solidFill>
                <a:srgbClr val="890000"/>
              </a:solidFill>
              <a:effectLst/>
              <a:uLnTx/>
              <a:uFillTx/>
              <a:latin typeface="华文新魏" panose="02010800040101010101" pitchFamily="2" charset="-122"/>
              <a:ea typeface="华文新魏" panose="02010800040101010101"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4800" b="0" i="0" u="none" strike="noStrike" kern="1200" cap="none" spc="0" normalizeH="0" baseline="0" noProof="0">
                <a:ln>
                  <a:noFill/>
                </a:ln>
                <a:solidFill>
                  <a:srgbClr val="00B050"/>
                </a:solidFill>
                <a:effectLst/>
                <a:uLnTx/>
                <a:uFillTx/>
                <a:latin typeface="华文新魏" panose="02010800040101010101" pitchFamily="2" charset="-122"/>
                <a:ea typeface="华文新魏" panose="02010800040101010101" pitchFamily="2" charset="-122"/>
                <a:cs typeface="+mn-cs"/>
              </a:rPr>
              <a:t>引导规范</a:t>
            </a:r>
            <a:endParaRPr lang="zh-CN" altLang="en-US"/>
          </a:p>
        </p:txBody>
      </p:sp>
      <p:pic>
        <p:nvPicPr>
          <p:cNvPr id="53" name="图片占位符 52" descr="悬挂的灯泡">
            <a:extLst>
              <a:ext uri="{FF2B5EF4-FFF2-40B4-BE49-F238E27FC236}">
                <a16:creationId xmlns:a16="http://schemas.microsoft.com/office/drawing/2014/main" id="{CAC9EF15-08A3-406D-9236-76A5454D5F8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p:pic>
    </p:spTree>
    <p:extLst>
      <p:ext uri="{BB962C8B-B14F-4D97-AF65-F5344CB8AC3E}">
        <p14:creationId xmlns:p14="http://schemas.microsoft.com/office/powerpoint/2010/main" val="391246093"/>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00319620-6CCC-A34D-9D45-D6B57F800708}"/>
              </a:ext>
            </a:extLst>
          </p:cNvPr>
          <p:cNvSpPr>
            <a:spLocks noGrp="1"/>
          </p:cNvSpPr>
          <p:nvPr>
            <p:ph type="title"/>
          </p:nvPr>
        </p:nvSpPr>
        <p:spPr>
          <a:xfrm>
            <a:off x="964023" y="879063"/>
            <a:ext cx="4941477" cy="610863"/>
          </a:xfrm>
        </p:spPr>
        <p:txBody>
          <a:bodyPr rtlCol="0">
            <a:normAutofit/>
          </a:bodyPr>
          <a:lstStyle/>
          <a:p>
            <a:pPr rtl="0"/>
            <a:r>
              <a:rPr lang="zh-CN" altLang="en-US"/>
              <a:t>内容流程</a:t>
            </a:r>
            <a:endParaRPr lang="zh-cn"/>
          </a:p>
        </p:txBody>
      </p:sp>
      <p:sp>
        <p:nvSpPr>
          <p:cNvPr id="4" name="文本占位符 3">
            <a:extLst>
              <a:ext uri="{FF2B5EF4-FFF2-40B4-BE49-F238E27FC236}">
                <a16:creationId xmlns:a16="http://schemas.microsoft.com/office/drawing/2014/main" id="{86655189-E7B2-3A4A-99EE-997592791F7D}"/>
              </a:ext>
            </a:extLst>
          </p:cNvPr>
          <p:cNvSpPr>
            <a:spLocks noGrp="1"/>
          </p:cNvSpPr>
          <p:nvPr>
            <p:ph type="body" sz="quarter" idx="11"/>
          </p:nvPr>
        </p:nvSpPr>
        <p:spPr>
          <a:xfrm>
            <a:off x="1296954" y="2387450"/>
            <a:ext cx="2923981" cy="527511"/>
          </a:xfrm>
        </p:spPr>
        <p:txBody>
          <a:bodyPr rtlCol="0"/>
          <a:lstStyle/>
          <a:p>
            <a:pPr rtl="0"/>
            <a:r>
              <a:rPr lang="zh-CN" altLang="en-US" sz="4000"/>
              <a:t>现代文阅读</a:t>
            </a:r>
            <a:endParaRPr lang="zh-cn" sz="4000"/>
          </a:p>
        </p:txBody>
      </p:sp>
      <p:sp>
        <p:nvSpPr>
          <p:cNvPr id="6" name="文本占位符 5">
            <a:extLst>
              <a:ext uri="{FF2B5EF4-FFF2-40B4-BE49-F238E27FC236}">
                <a16:creationId xmlns:a16="http://schemas.microsoft.com/office/drawing/2014/main" id="{8D4284CF-DF13-E947-ADA5-0FD9AAC03C23}"/>
              </a:ext>
            </a:extLst>
          </p:cNvPr>
          <p:cNvSpPr>
            <a:spLocks noGrp="1"/>
          </p:cNvSpPr>
          <p:nvPr>
            <p:ph type="body" sz="quarter" idx="31"/>
          </p:nvPr>
        </p:nvSpPr>
        <p:spPr>
          <a:xfrm>
            <a:off x="3897798" y="4520672"/>
            <a:ext cx="4707359" cy="671814"/>
          </a:xfrm>
        </p:spPr>
        <p:txBody>
          <a:bodyPr rtlCol="0"/>
          <a:lstStyle/>
          <a:p>
            <a:pPr rtl="0"/>
            <a:r>
              <a:rPr lang="zh-CN" altLang="en-US" sz="4000"/>
              <a:t>语言文字运用</a:t>
            </a:r>
            <a:endParaRPr lang="zh-cn" sz="4000"/>
          </a:p>
        </p:txBody>
      </p:sp>
      <p:sp>
        <p:nvSpPr>
          <p:cNvPr id="10" name="文本占位符 9">
            <a:extLst>
              <a:ext uri="{FF2B5EF4-FFF2-40B4-BE49-F238E27FC236}">
                <a16:creationId xmlns:a16="http://schemas.microsoft.com/office/drawing/2014/main" id="{9C396C20-F6DF-C940-BE16-6E008BFF9CB9}"/>
              </a:ext>
            </a:extLst>
          </p:cNvPr>
          <p:cNvSpPr>
            <a:spLocks noGrp="1"/>
          </p:cNvSpPr>
          <p:nvPr>
            <p:ph type="body" sz="quarter" idx="35"/>
          </p:nvPr>
        </p:nvSpPr>
        <p:spPr>
          <a:xfrm>
            <a:off x="6438143" y="2387450"/>
            <a:ext cx="2730350" cy="380243"/>
          </a:xfrm>
        </p:spPr>
        <p:txBody>
          <a:bodyPr rtlCol="0"/>
          <a:lstStyle/>
          <a:p>
            <a:pPr rtl="0"/>
            <a:r>
              <a:rPr lang="zh-CN" altLang="en-US" sz="4000"/>
              <a:t>古诗文阅读</a:t>
            </a:r>
            <a:r>
              <a:rPr lang="zh-cn"/>
              <a:t>	</a:t>
            </a:r>
          </a:p>
        </p:txBody>
      </p:sp>
      <p:sp>
        <p:nvSpPr>
          <p:cNvPr id="8" name="文本占位符 7">
            <a:extLst>
              <a:ext uri="{FF2B5EF4-FFF2-40B4-BE49-F238E27FC236}">
                <a16:creationId xmlns:a16="http://schemas.microsoft.com/office/drawing/2014/main" id="{58554997-3B04-634C-A36E-69B03113315A}"/>
              </a:ext>
            </a:extLst>
          </p:cNvPr>
          <p:cNvSpPr>
            <a:spLocks noGrp="1"/>
          </p:cNvSpPr>
          <p:nvPr>
            <p:ph type="body" sz="quarter" idx="33"/>
          </p:nvPr>
        </p:nvSpPr>
        <p:spPr>
          <a:xfrm>
            <a:off x="9001710" y="4520672"/>
            <a:ext cx="2256839" cy="671814"/>
          </a:xfrm>
        </p:spPr>
        <p:txBody>
          <a:bodyPr rtlCol="0"/>
          <a:lstStyle/>
          <a:p>
            <a:pPr rtl="0"/>
            <a:r>
              <a:rPr lang="zh-CN" altLang="en-US" sz="4000"/>
              <a:t>作文</a:t>
            </a:r>
            <a:r>
              <a:rPr lang="zh-cn"/>
              <a:t>	</a:t>
            </a:r>
          </a:p>
        </p:txBody>
      </p:sp>
    </p:spTree>
    <p:extLst>
      <p:ext uri="{BB962C8B-B14F-4D97-AF65-F5344CB8AC3E}">
        <p14:creationId xmlns:p14="http://schemas.microsoft.com/office/powerpoint/2010/main" val="2509101887"/>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737728DC-195E-4A4E-AEBA-5E0D1DB03B76}"/>
              </a:ext>
            </a:extLst>
          </p:cNvPr>
          <p:cNvSpPr>
            <a:spLocks noGrp="1"/>
          </p:cNvSpPr>
          <p:nvPr>
            <p:ph type="title"/>
          </p:nvPr>
        </p:nvSpPr>
        <p:spPr>
          <a:xfrm>
            <a:off x="825229" y="1945822"/>
            <a:ext cx="7132320" cy="715736"/>
          </a:xfrm>
        </p:spPr>
        <p:txBody>
          <a:bodyPr rtlCol="0">
            <a:normAutofit fontScale="90000"/>
          </a:bodyPr>
          <a:lstStyle/>
          <a:p>
            <a:pPr rtl="0"/>
            <a:r>
              <a:rPr lang="zh-CN" altLang="en-US" sz="4000"/>
              <a:t>说明的内容：</a:t>
            </a:r>
            <a:br>
              <a:rPr lang="zh-CN" altLang="en-US"/>
            </a:br>
            <a:endParaRPr lang="zh-CN" altLang="en-US"/>
          </a:p>
        </p:txBody>
      </p:sp>
      <p:sp>
        <p:nvSpPr>
          <p:cNvPr id="3" name="内容占位符 4">
            <a:extLst>
              <a:ext uri="{FF2B5EF4-FFF2-40B4-BE49-F238E27FC236}">
                <a16:creationId xmlns:a16="http://schemas.microsoft.com/office/drawing/2014/main" id="{ECD3D3F6-B5FA-C6E2-15E4-05B2DE5CBF61}"/>
              </a:ext>
            </a:extLst>
          </p:cNvPr>
          <p:cNvSpPr txBox="1"/>
          <p:nvPr/>
        </p:nvSpPr>
        <p:spPr>
          <a:xfrm>
            <a:off x="2923452" y="3429000"/>
            <a:ext cx="4827178" cy="1942138"/>
          </a:xfrm>
          <a:prstGeom prst="rect">
            <a:avLst/>
          </a:prstGeom>
        </p:spPr>
        <p:txBody>
          <a:bodyPr rtlCol="0"/>
          <a:lstStyle>
            <a:defPPr rtl="0">
              <a:defRPr lang="zh-cn"/>
            </a:defPPr>
            <a:lvl1pPr marL="228600" indent="-228600" algn="l" defTabSz="914400" rtl="0" eaLnBrk="1" latinLnBrk="0" hangingPunct="1">
              <a:lnSpc>
                <a:spcPct val="90000"/>
              </a:lnSpc>
              <a:spcBef>
                <a:spcPts val="1000"/>
              </a:spcBef>
              <a:buFont typeface="Arial" pitchFamily="34" charset="0"/>
              <a:buChar char="•"/>
              <a:defRPr sz="2800" b="0" i="0" kern="1200">
                <a:solidFill>
                  <a:schemeClr val="bg1"/>
                </a:solidFill>
                <a:latin typeface="Microsoft YaHei UI" panose="020b0503020204020204" pitchFamily="34" charset="-122"/>
                <a:ea typeface="Microsoft YaHei U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bg1"/>
                </a:solidFill>
                <a:latin typeface="Microsoft YaHei UI" panose="020b0503020204020204" pitchFamily="34" charset="-122"/>
                <a:ea typeface="Microsoft YaHei U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bg1"/>
                </a:solidFill>
                <a:latin typeface="Microsoft YaHei UI" panose="020b0503020204020204" pitchFamily="34" charset="-122"/>
                <a:ea typeface="Microsoft YaHei U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bg1"/>
                </a:solidFill>
                <a:latin typeface="Microsoft YaHei UI" panose="020b0503020204020204" pitchFamily="34" charset="-122"/>
                <a:ea typeface="Microsoft YaHei U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bg1"/>
                </a:solidFill>
                <a:latin typeface="Microsoft YaHei UI" panose="020b0503020204020204" pitchFamily="34" charset="-122"/>
                <a:ea typeface="Microsoft YaHei U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a:t>命题说明</a:t>
            </a:r>
            <a:endParaRPr lang="en-US" altLang="zh-CN"/>
          </a:p>
          <a:p>
            <a:endParaRPr lang="en-US" altLang="zh-CN"/>
          </a:p>
          <a:p>
            <a:r>
              <a:rPr lang="zh-CN" altLang="en-US"/>
              <a:t>评分细则</a:t>
            </a:r>
          </a:p>
          <a:p>
            <a:pPr marL="0" indent="0">
              <a:buFont typeface="Arial" pitchFamily="34" charset="0"/>
              <a:buNone/>
            </a:pPr>
            <a:endParaRPr lang="zh-CN" altLang="en-US"/>
          </a:p>
          <a:p>
            <a:endParaRPr lang="zh-CN" altLang="en-US"/>
          </a:p>
        </p:txBody>
      </p:sp>
    </p:spTree>
    <p:extLst>
      <p:ext uri="{BB962C8B-B14F-4D97-AF65-F5344CB8AC3E}">
        <p14:creationId xmlns:p14="http://schemas.microsoft.com/office/powerpoint/2010/main" val="4206035864"/>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68F0FA04-6227-9040-92A6-9514A59B8E7B}"/>
              </a:ext>
            </a:extLst>
          </p:cNvPr>
          <p:cNvSpPr>
            <a:spLocks noGrp="1"/>
          </p:cNvSpPr>
          <p:nvPr>
            <p:ph type="title"/>
          </p:nvPr>
        </p:nvSpPr>
        <p:spPr/>
        <p:txBody>
          <a:bodyPr rtlCol="0"/>
          <a:lstStyle/>
          <a:p>
            <a:pPr rtl="0"/>
            <a:r>
              <a:rPr lang="zh-CN" altLang="en-US"/>
              <a:t>现代文阅读</a:t>
            </a:r>
            <a:r>
              <a:rPr lang="en-US" altLang="zh-CN"/>
              <a:t>Ⅰ</a:t>
            </a:r>
            <a:endParaRPr lang="zh-CN" altLang="en-US"/>
          </a:p>
        </p:txBody>
      </p:sp>
      <p:sp>
        <p:nvSpPr>
          <p:cNvPr id="5" name="内容占位符 4">
            <a:extLst>
              <a:ext uri="{FF2B5EF4-FFF2-40B4-BE49-F238E27FC236}">
                <a16:creationId xmlns:a16="http://schemas.microsoft.com/office/drawing/2014/main" id="{0B4B9306-DDC0-AD4F-A9C2-739C6AEB0172}"/>
              </a:ext>
            </a:extLst>
          </p:cNvPr>
          <p:cNvSpPr>
            <a:spLocks noGrp="1"/>
          </p:cNvSpPr>
          <p:nvPr>
            <p:ph sz="half" idx="2"/>
          </p:nvPr>
        </p:nvSpPr>
        <p:spPr>
          <a:xfrm>
            <a:off x="1026861" y="2114550"/>
            <a:ext cx="10154918" cy="3343846"/>
          </a:xfrm>
        </p:spPr>
        <p:txBody>
          <a:bodyPr rtlCol="0">
            <a:normAutofit/>
          </a:bodyPr>
          <a:lstStyle/>
          <a:p>
            <a:pPr marL="0" indent="0">
              <a:buNone/>
            </a:pPr>
            <a:r>
              <a:rPr kumimoji="0" lang="en-US" altLang="zh-CN" sz="3200" b="0"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       </a:t>
            </a:r>
            <a:r>
              <a:rPr kumimoji="0" lang="zh-CN" altLang="en-US"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必修下教材</a:t>
            </a:r>
            <a:r>
              <a:rPr lang="zh-CN" altLang="en-US" sz="3200" b="1" spc="150" noProof="1">
                <a:solidFill>
                  <a:srgbClr val="000000">
                    <a:lumMod val="75000"/>
                    <a:lumOff val="25000"/>
                  </a:srgbClr>
                </a:solidFill>
                <a:latin typeface="华文楷体" panose="02010600040101010101" charset="-122"/>
                <a:ea typeface="华文楷体" panose="02010600040101010101" charset="-122"/>
                <a:cs typeface="华文楷体" panose="02010600040101010101" charset="-122"/>
                <a:sym typeface="+mn-ea"/>
              </a:rPr>
              <a:t>第三单元学习社科文、科普文，</a:t>
            </a:r>
            <a:r>
              <a:rPr kumimoji="0" lang="zh-CN" altLang="en-US"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我们选择了相关语料进行命题，</a:t>
            </a:r>
            <a:r>
              <a:rPr lang="zh-CN" altLang="en-US" sz="3200" b="1" spc="150" noProof="1">
                <a:solidFill>
                  <a:srgbClr val="000000">
                    <a:lumMod val="75000"/>
                    <a:lumOff val="25000"/>
                  </a:srgbClr>
                </a:solidFill>
                <a:latin typeface="华文楷体" panose="02010600040101010101" charset="-122"/>
                <a:ea typeface="华文楷体" panose="02010600040101010101" charset="-122"/>
                <a:cs typeface="华文楷体" panose="02010600040101010101" charset="-122"/>
                <a:sym typeface="+mn-ea"/>
              </a:rPr>
              <a:t>结合</a:t>
            </a:r>
            <a:r>
              <a:rPr lang="en-US" altLang="zh-CN" sz="3200" b="1" spc="150" noProof="1">
                <a:solidFill>
                  <a:srgbClr val="000000">
                    <a:lumMod val="75000"/>
                    <a:lumOff val="25000"/>
                  </a:srgbClr>
                </a:solidFill>
                <a:latin typeface="华文楷体" panose="02010600040101010101" charset="-122"/>
                <a:ea typeface="华文楷体" panose="02010600040101010101" charset="-122"/>
                <a:cs typeface="华文楷体" panose="02010600040101010101" charset="-122"/>
                <a:sym typeface="+mn-ea"/>
              </a:rPr>
              <a:t>《</a:t>
            </a:r>
            <a:r>
              <a:rPr lang="zh-CN" altLang="en-US" sz="3200" b="1" spc="150" noProof="1">
                <a:solidFill>
                  <a:srgbClr val="000000">
                    <a:lumMod val="75000"/>
                    <a:lumOff val="25000"/>
                  </a:srgbClr>
                </a:solidFill>
                <a:latin typeface="华文楷体" panose="02010600040101010101" charset="-122"/>
                <a:ea typeface="华文楷体" panose="02010600040101010101" charset="-122"/>
                <a:cs typeface="华文楷体" panose="02010600040101010101" charset="-122"/>
                <a:sym typeface="+mn-ea"/>
              </a:rPr>
              <a:t>红楼梦</a:t>
            </a:r>
            <a:r>
              <a:rPr lang="en-US" altLang="zh-CN" sz="3200" b="1" spc="150" noProof="1">
                <a:solidFill>
                  <a:srgbClr val="000000">
                    <a:lumMod val="75000"/>
                    <a:lumOff val="25000"/>
                  </a:srgbClr>
                </a:solidFill>
                <a:latin typeface="华文楷体" panose="02010600040101010101" charset="-122"/>
                <a:ea typeface="华文楷体" panose="02010600040101010101" charset="-122"/>
                <a:cs typeface="华文楷体" panose="02010600040101010101" charset="-122"/>
                <a:sym typeface="+mn-ea"/>
              </a:rPr>
              <a:t>》</a:t>
            </a:r>
            <a:r>
              <a:rPr lang="zh-CN" altLang="en-US" sz="3200" b="1" spc="150" noProof="1">
                <a:solidFill>
                  <a:srgbClr val="000000">
                    <a:lumMod val="75000"/>
                    <a:lumOff val="25000"/>
                  </a:srgbClr>
                </a:solidFill>
                <a:latin typeface="华文楷体" panose="02010600040101010101" charset="-122"/>
                <a:ea typeface="华文楷体" panose="02010600040101010101" charset="-122"/>
                <a:cs typeface="华文楷体" panose="02010600040101010101" charset="-122"/>
                <a:sym typeface="+mn-ea"/>
              </a:rPr>
              <a:t>整本阅读的考查，综合</a:t>
            </a:r>
            <a:r>
              <a:rPr kumimoji="0" lang="zh-CN" altLang="en-US"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当前阶段学生的学习内容和能力要求，检测学生能否抓住材料核心概念，理解作者观点，分析论证特色；关注材料提出的理论观点，学以致用，适应新情境，解决新问题。</a:t>
            </a:r>
            <a:endParaRPr lang="zh-CN" altLang="en-US"/>
          </a:p>
        </p:txBody>
      </p:sp>
    </p:spTree>
    <p:extLst>
      <p:ext uri="{BB962C8B-B14F-4D97-AF65-F5344CB8AC3E}">
        <p14:creationId xmlns:p14="http://schemas.microsoft.com/office/powerpoint/2010/main" val="767675903"/>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a:extLst>
              <a:ext uri="{FF2B5EF4-FFF2-40B4-BE49-F238E27FC236}">
                <a16:creationId xmlns:a16="http://schemas.microsoft.com/office/drawing/2014/main" id="{E336DC79-3EA6-7325-3D0B-C041B850142A}"/>
              </a:ext>
            </a:extLst>
          </p:cNvPr>
          <p:cNvSpPr>
            <a:spLocks noGrp="1"/>
          </p:cNvSpPr>
          <p:nvPr>
            <p:ph sz="half" idx="2"/>
          </p:nvPr>
        </p:nvSpPr>
        <p:spPr>
          <a:xfrm>
            <a:off x="1038001" y="754356"/>
            <a:ext cx="10808873" cy="638870"/>
          </a:xfrm>
        </p:spPr>
        <p:txBody>
          <a:bodyPr rtlCol="0">
            <a:normAutofit/>
          </a:bodyPr>
          <a:lstStyle>
            <a:defPPr>
              <a:defRPr lang="zh-CN"/>
            </a:defPPr>
          </a:lstStyle>
          <a:p>
            <a:pPr marL="0" indent="0" algn="just">
              <a:buNone/>
            </a:pPr>
            <a:r>
              <a:rPr lang="en-US" altLang="zh-CN" sz="2800" kern="100">
                <a:solidFill>
                  <a:srgbClr val="000000"/>
                </a:solidFill>
                <a:latin typeface="楷体" panose="02010609060101010101" pitchFamily="49" charset="-122"/>
                <a:ea typeface="楷体" panose="02010609060101010101" pitchFamily="49" charset="-122"/>
                <a:cs typeface="宋体" panose="02010600030101010101" pitchFamily="2" charset="-122"/>
              </a:rPr>
              <a:t>4.</a:t>
            </a:r>
            <a:r>
              <a:rPr lang="zh-CN" altLang="en-US" sz="2800" kern="100">
                <a:solidFill>
                  <a:srgbClr val="000000"/>
                </a:solidFill>
                <a:effectLst/>
                <a:latin typeface="宋体" panose="02010600030101010101" pitchFamily="2" charset="-122"/>
                <a:ea typeface="宋体" panose="02010600030101010101" pitchFamily="2" charset="-122"/>
                <a:cs typeface="宋体" panose="02010600030101010101" pitchFamily="2" charset="-122"/>
              </a:rPr>
              <a:t>原题：</a:t>
            </a:r>
            <a:r>
              <a:rPr lang="zh-CN" altLang="zh-CN" sz="2800" kern="100">
                <a:solidFill>
                  <a:srgbClr val="000000"/>
                </a:solidFill>
                <a:effectLst/>
                <a:latin typeface="楷体" panose="02010609060101010101" pitchFamily="49" charset="-122"/>
                <a:ea typeface="楷体" panose="02010609060101010101" pitchFamily="49" charset="-122"/>
                <a:cs typeface="宋体" panose="02010600030101010101" pitchFamily="2" charset="-122"/>
              </a:rPr>
              <a:t> 材料二的</a:t>
            </a:r>
            <a:r>
              <a:rPr lang="zh-CN" altLang="zh-CN" sz="2800" kern="100">
                <a:solidFill>
                  <a:srgbClr val="FF0000"/>
                </a:solidFill>
                <a:effectLst/>
                <a:latin typeface="楷体" panose="02010609060101010101" pitchFamily="49" charset="-122"/>
                <a:ea typeface="楷体" panose="02010609060101010101" pitchFamily="49" charset="-122"/>
                <a:cs typeface="宋体" panose="02010600030101010101" pitchFamily="2" charset="-122"/>
              </a:rPr>
              <a:t>论述</a:t>
            </a:r>
            <a:r>
              <a:rPr lang="zh-CN" altLang="zh-CN" sz="2800" kern="100">
                <a:solidFill>
                  <a:srgbClr val="000000"/>
                </a:solidFill>
                <a:effectLst/>
                <a:latin typeface="楷体" panose="02010609060101010101" pitchFamily="49" charset="-122"/>
                <a:ea typeface="楷体" panose="02010609060101010101" pitchFamily="49" charset="-122"/>
                <a:cs typeface="宋体" panose="02010600030101010101" pitchFamily="2" charset="-122"/>
              </a:rPr>
              <a:t>极具</a:t>
            </a:r>
            <a:r>
              <a:rPr lang="zh-CN" altLang="zh-CN" sz="2800" kern="100">
                <a:solidFill>
                  <a:srgbClr val="FF0000"/>
                </a:solidFill>
                <a:effectLst/>
                <a:latin typeface="楷体" panose="02010609060101010101" pitchFamily="49" charset="-122"/>
                <a:ea typeface="楷体" panose="02010609060101010101" pitchFamily="49" charset="-122"/>
                <a:cs typeface="宋体" panose="02010600030101010101" pitchFamily="2" charset="-122"/>
              </a:rPr>
              <a:t>说服力</a:t>
            </a:r>
            <a:r>
              <a:rPr lang="zh-CN" altLang="zh-CN" sz="2800" kern="100">
                <a:solidFill>
                  <a:srgbClr val="000000"/>
                </a:solidFill>
                <a:effectLst/>
                <a:latin typeface="楷体" panose="02010609060101010101" pitchFamily="49" charset="-122"/>
                <a:ea typeface="楷体" panose="02010609060101010101" pitchFamily="49" charset="-122"/>
                <a:cs typeface="宋体" panose="02010600030101010101" pitchFamily="2" charset="-122"/>
              </a:rPr>
              <a:t>，请简要</a:t>
            </a:r>
            <a:r>
              <a:rPr lang="zh-CN" altLang="zh-CN" sz="2800" kern="100">
                <a:solidFill>
                  <a:srgbClr val="FF0000"/>
                </a:solidFill>
                <a:effectLst/>
                <a:latin typeface="楷体" panose="02010609060101010101" pitchFamily="49" charset="-122"/>
                <a:ea typeface="楷体" panose="02010609060101010101" pitchFamily="49" charset="-122"/>
                <a:cs typeface="宋体" panose="02010600030101010101" pitchFamily="2" charset="-122"/>
              </a:rPr>
              <a:t>分析</a:t>
            </a:r>
            <a:r>
              <a:rPr lang="zh-CN" altLang="zh-CN" sz="2800" kern="100">
                <a:solidFill>
                  <a:srgbClr val="000000"/>
                </a:solidFill>
                <a:effectLst/>
                <a:latin typeface="楷体" panose="02010609060101010101" pitchFamily="49" charset="-122"/>
                <a:ea typeface="楷体" panose="02010609060101010101" pitchFamily="49" charset="-122"/>
                <a:cs typeface="宋体" panose="02010600030101010101" pitchFamily="2" charset="-122"/>
              </a:rPr>
              <a:t>。</a:t>
            </a:r>
            <a:r>
              <a:rPr lang="zh-CN" altLang="zh-CN" sz="28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r>
              <a:rPr lang="en-US" altLang="zh-CN" sz="28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4</a:t>
            </a:r>
            <a:r>
              <a:rPr lang="zh-CN" altLang="zh-CN" sz="28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分）</a:t>
            </a:r>
            <a:endParaRPr lang="zh-CN" altLang="zh-CN" sz="2800" kern="100">
              <a:effectLst/>
              <a:latin typeface="Calibri" panose="020f0502020204030204" pitchFamily="34" charset="0"/>
              <a:ea typeface="宋体" panose="02010600030101010101" pitchFamily="2" charset="-122"/>
              <a:cs typeface="Times New Roman" panose="02020603050405020304" pitchFamily="18" charset="0"/>
            </a:endParaRPr>
          </a:p>
          <a:p>
            <a:pPr marL="0" indent="0" rtl="0">
              <a:buNone/>
            </a:pP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6" name="内容占位符 5">
            <a:extLst>
              <a:ext uri="{FF2B5EF4-FFF2-40B4-BE49-F238E27FC236}">
                <a16:creationId xmlns:a16="http://schemas.microsoft.com/office/drawing/2014/main" id="{3C7B8494-23AF-BB4F-382C-D2B07675EBB6}"/>
              </a:ext>
            </a:extLst>
          </p:cNvPr>
          <p:cNvSpPr>
            <a:spLocks noGrp="1"/>
          </p:cNvSpPr>
          <p:nvPr>
            <p:ph sz="quarter" idx="4"/>
          </p:nvPr>
        </p:nvSpPr>
        <p:spPr>
          <a:xfrm>
            <a:off x="871530" y="2129714"/>
            <a:ext cx="10448939" cy="2527087"/>
          </a:xfrm>
        </p:spPr>
        <p:txBody>
          <a:bodyPr rtlCol="0">
            <a:normAutofit/>
          </a:bodyPr>
          <a:lstStyle>
            <a:defPPr>
              <a:defRPr lang="zh-CN"/>
            </a:defPPr>
          </a:lstStyle>
          <a:p>
            <a:pPr marL="0" marR="0" lvl="0" indent="0" algn="just" defTabSz="914400" rtl="0" eaLnBrk="1" fontAlgn="auto" latinLnBrk="0" hangingPunct="1">
              <a:lnSpc>
                <a:spcPct val="90000"/>
              </a:lnSpc>
              <a:spcBef>
                <a:spcPts val="1000"/>
              </a:spcBef>
              <a:spcAft>
                <a:spcPct val="0"/>
              </a:spcAft>
              <a:buClr>
                <a:srgbClr val="73292A"/>
              </a:buClr>
              <a:buSzTx/>
              <a:buFont typeface="Arial" pitchFamily="34" charset="0"/>
              <a:buNone/>
              <a:defRPr/>
            </a:pPr>
            <a:r>
              <a:rPr lang="zh-CN" altLang="en-US" sz="2400">
                <a:solidFill>
                  <a:srgbClr val="000000"/>
                </a:solidFill>
                <a:effectLst/>
                <a:ea typeface="宋体" panose="02010600030101010101" pitchFamily="2" charset="-122"/>
                <a:cs typeface="宋体" panose="02010600030101010101" pitchFamily="2" charset="-122"/>
              </a:rPr>
              <a:t>参考答案：</a:t>
            </a:r>
            <a:r>
              <a:rPr lang="zh-CN" altLang="zh-CN" sz="2400">
                <a:solidFill>
                  <a:srgbClr val="000000"/>
                </a:solidFill>
                <a:effectLst/>
                <a:ea typeface="宋体" panose="02010600030101010101" pitchFamily="2" charset="-122"/>
                <a:cs typeface="宋体" panose="02010600030101010101" pitchFamily="2" charset="-122"/>
              </a:rPr>
              <a:t>①</a:t>
            </a:r>
            <a:r>
              <a:rPr lang="zh-CN" altLang="zh-CN" sz="2400">
                <a:solidFill>
                  <a:srgbClr val="FF0000"/>
                </a:solidFill>
                <a:effectLst/>
                <a:ea typeface="宋体" panose="02010600030101010101" pitchFamily="2" charset="-122"/>
                <a:cs typeface="宋体" panose="02010600030101010101" pitchFamily="2" charset="-122"/>
              </a:rPr>
              <a:t>论点</a:t>
            </a:r>
            <a:r>
              <a:rPr lang="zh-CN" altLang="zh-CN" sz="2400">
                <a:solidFill>
                  <a:srgbClr val="000000"/>
                </a:solidFill>
                <a:effectLst/>
                <a:ea typeface="宋体" panose="02010600030101010101" pitchFamily="2" charset="-122"/>
                <a:cs typeface="宋体" panose="02010600030101010101" pitchFamily="2" charset="-122"/>
              </a:rPr>
              <a:t>具有</a:t>
            </a:r>
            <a:r>
              <a:rPr lang="zh-CN" altLang="zh-CN" sz="2400">
                <a:solidFill>
                  <a:srgbClr val="FF0000"/>
                </a:solidFill>
                <a:effectLst/>
                <a:ea typeface="宋体" panose="02010600030101010101" pitchFamily="2" charset="-122"/>
                <a:cs typeface="宋体" panose="02010600030101010101" pitchFamily="2" charset="-122"/>
              </a:rPr>
              <a:t>辩证</a:t>
            </a:r>
            <a:r>
              <a:rPr lang="zh-CN" altLang="zh-CN" sz="2400">
                <a:solidFill>
                  <a:srgbClr val="000000"/>
                </a:solidFill>
                <a:effectLst/>
                <a:ea typeface="宋体" panose="02010600030101010101" pitchFamily="2" charset="-122"/>
                <a:cs typeface="宋体" panose="02010600030101010101" pitchFamily="2" charset="-122"/>
              </a:rPr>
              <a:t>色彩。（</a:t>
            </a:r>
            <a:r>
              <a:rPr lang="en-US" altLang="zh-CN" sz="2400">
                <a:solidFill>
                  <a:srgbClr val="FF0000"/>
                </a:solidFill>
                <a:effectLst/>
                <a:latin typeface="宋体" panose="02010600030101010101" pitchFamily="2" charset="-122"/>
                <a:cs typeface="宋体" panose="02010600030101010101" pitchFamily="2" charset="-122"/>
              </a:rPr>
              <a:t>1</a:t>
            </a:r>
            <a:r>
              <a:rPr lang="zh-CN" altLang="zh-CN" sz="2400">
                <a:solidFill>
                  <a:srgbClr val="FF0000"/>
                </a:solidFill>
                <a:effectLst/>
                <a:ea typeface="宋体" panose="02010600030101010101" pitchFamily="2" charset="-122"/>
                <a:cs typeface="宋体" panose="02010600030101010101" pitchFamily="2" charset="-122"/>
              </a:rPr>
              <a:t>分</a:t>
            </a:r>
            <a:r>
              <a:rPr lang="zh-CN" altLang="zh-CN" sz="2400">
                <a:solidFill>
                  <a:srgbClr val="000000"/>
                </a:solidFill>
                <a:effectLst/>
                <a:ea typeface="宋体" panose="02010600030101010101" pitchFamily="2" charset="-122"/>
                <a:cs typeface="宋体" panose="02010600030101010101" pitchFamily="2" charset="-122"/>
              </a:rPr>
              <a:t>）</a:t>
            </a:r>
            <a:r>
              <a:rPr lang="zh-CN" altLang="zh-CN" sz="2400">
                <a:solidFill>
                  <a:srgbClr val="FF0000"/>
                </a:solidFill>
                <a:effectLst/>
                <a:ea typeface="宋体" panose="02010600030101010101" pitchFamily="2" charset="-122"/>
                <a:cs typeface="宋体" panose="02010600030101010101" pitchFamily="2" charset="-122"/>
              </a:rPr>
              <a:t>既提出</a:t>
            </a:r>
            <a:r>
              <a:rPr lang="zh-CN" altLang="zh-CN" sz="2400">
                <a:solidFill>
                  <a:srgbClr val="000000"/>
                </a:solidFill>
                <a:effectLst/>
                <a:ea typeface="宋体" panose="02010600030101010101" pitchFamily="2" charset="-122"/>
                <a:cs typeface="宋体" panose="02010600030101010101" pitchFamily="2" charset="-122"/>
              </a:rPr>
              <a:t>夸张以客观现实为基础，</a:t>
            </a:r>
            <a:r>
              <a:rPr lang="zh-CN" altLang="zh-CN" sz="2400">
                <a:solidFill>
                  <a:srgbClr val="FF0000"/>
                </a:solidFill>
                <a:effectLst/>
                <a:ea typeface="宋体" panose="02010600030101010101" pitchFamily="2" charset="-122"/>
                <a:cs typeface="宋体" panose="02010600030101010101" pitchFamily="2" charset="-122"/>
              </a:rPr>
              <a:t>又说</a:t>
            </a:r>
            <a:r>
              <a:rPr lang="zh-CN" altLang="zh-CN" sz="2400">
                <a:solidFill>
                  <a:srgbClr val="000000"/>
                </a:solidFill>
                <a:effectLst/>
                <a:ea typeface="宋体" panose="02010600030101010101" pitchFamily="2" charset="-122"/>
                <a:cs typeface="宋体" panose="02010600030101010101" pitchFamily="2" charset="-122"/>
              </a:rPr>
              <a:t>只要有一定的现实基础，是允许夸张也是应该夸张的。（</a:t>
            </a:r>
            <a:r>
              <a:rPr lang="en-US" altLang="zh-CN" sz="2400">
                <a:solidFill>
                  <a:srgbClr val="FF0000"/>
                </a:solidFill>
                <a:effectLst/>
                <a:latin typeface="宋体" panose="02010600030101010101" pitchFamily="2" charset="-122"/>
                <a:cs typeface="宋体" panose="02010600030101010101" pitchFamily="2" charset="-122"/>
              </a:rPr>
              <a:t>1</a:t>
            </a:r>
            <a:r>
              <a:rPr lang="zh-CN" altLang="zh-CN" sz="2400">
                <a:solidFill>
                  <a:srgbClr val="FF0000"/>
                </a:solidFill>
                <a:effectLst/>
                <a:ea typeface="宋体" panose="02010600030101010101" pitchFamily="2" charset="-122"/>
                <a:cs typeface="宋体" panose="02010600030101010101" pitchFamily="2" charset="-122"/>
              </a:rPr>
              <a:t>分</a:t>
            </a:r>
            <a:r>
              <a:rPr lang="zh-CN" altLang="zh-CN" sz="2400">
                <a:solidFill>
                  <a:srgbClr val="000000"/>
                </a:solidFill>
                <a:effectLst/>
                <a:ea typeface="宋体" panose="02010600030101010101" pitchFamily="2" charset="-122"/>
                <a:cs typeface="宋体" panose="02010600030101010101" pitchFamily="2" charset="-122"/>
              </a:rPr>
              <a:t>）</a:t>
            </a:r>
            <a:endParaRPr lang="en-US" altLang="zh-CN" sz="2400">
              <a:solidFill>
                <a:srgbClr val="000000"/>
              </a:solidFill>
              <a:effectLst/>
              <a:ea typeface="宋体" panose="02010600030101010101" pitchFamily="2" charset="-122"/>
              <a:cs typeface="宋体" panose="02010600030101010101" pitchFamily="2" charset="-122"/>
            </a:endParaRPr>
          </a:p>
          <a:p>
            <a:pPr marL="0" marR="0" lvl="0" indent="0" algn="just" defTabSz="914400" rtl="0" eaLnBrk="1" fontAlgn="auto" latinLnBrk="0" hangingPunct="1">
              <a:lnSpc>
                <a:spcPct val="90000"/>
              </a:lnSpc>
              <a:spcBef>
                <a:spcPts val="1000"/>
              </a:spcBef>
              <a:spcAft>
                <a:spcPct val="0"/>
              </a:spcAft>
              <a:buClr>
                <a:srgbClr val="73292A"/>
              </a:buClr>
              <a:buSzTx/>
              <a:buFont typeface="Arial" pitchFamily="34" charset="0"/>
              <a:buNone/>
              <a:defRPr/>
            </a:pPr>
            <a:r>
              <a:rPr lang="zh-CN" altLang="zh-CN" sz="2400">
                <a:solidFill>
                  <a:srgbClr val="000000"/>
                </a:solidFill>
                <a:effectLst/>
                <a:ea typeface="宋体" panose="02010600030101010101" pitchFamily="2" charset="-122"/>
                <a:cs typeface="宋体" panose="02010600030101010101" pitchFamily="2" charset="-122"/>
              </a:rPr>
              <a:t>②</a:t>
            </a:r>
            <a:r>
              <a:rPr lang="zh-CN" altLang="zh-CN" sz="2400">
                <a:solidFill>
                  <a:srgbClr val="FF0000"/>
                </a:solidFill>
                <a:effectLst/>
                <a:ea typeface="宋体" panose="02010600030101010101" pitchFamily="2" charset="-122"/>
                <a:cs typeface="宋体" panose="02010600030101010101" pitchFamily="2" charset="-122"/>
              </a:rPr>
              <a:t>论证方法</a:t>
            </a:r>
            <a:r>
              <a:rPr lang="zh-CN" altLang="zh-CN" sz="2400">
                <a:solidFill>
                  <a:srgbClr val="000000"/>
                </a:solidFill>
                <a:effectLst/>
                <a:ea typeface="宋体" panose="02010600030101010101" pitchFamily="2" charset="-122"/>
                <a:cs typeface="宋体" panose="02010600030101010101" pitchFamily="2" charset="-122"/>
              </a:rPr>
              <a:t>多样。（</a:t>
            </a:r>
            <a:r>
              <a:rPr lang="en-US" altLang="zh-CN" sz="2400">
                <a:solidFill>
                  <a:srgbClr val="FF0000"/>
                </a:solidFill>
                <a:effectLst/>
                <a:latin typeface="宋体" panose="02010600030101010101" pitchFamily="2" charset="-122"/>
                <a:cs typeface="宋体" panose="02010600030101010101" pitchFamily="2" charset="-122"/>
              </a:rPr>
              <a:t>1</a:t>
            </a:r>
            <a:r>
              <a:rPr lang="zh-CN" altLang="zh-CN" sz="2400">
                <a:solidFill>
                  <a:srgbClr val="FF0000"/>
                </a:solidFill>
                <a:effectLst/>
                <a:ea typeface="宋体" panose="02010600030101010101" pitchFamily="2" charset="-122"/>
                <a:cs typeface="宋体" panose="02010600030101010101" pitchFamily="2" charset="-122"/>
              </a:rPr>
              <a:t>分</a:t>
            </a:r>
            <a:r>
              <a:rPr lang="zh-CN" altLang="zh-CN" sz="2400">
                <a:solidFill>
                  <a:srgbClr val="000000"/>
                </a:solidFill>
                <a:effectLst/>
                <a:ea typeface="宋体" panose="02010600030101010101" pitchFamily="2" charset="-122"/>
                <a:cs typeface="宋体" panose="02010600030101010101" pitchFamily="2" charset="-122"/>
              </a:rPr>
              <a:t>）</a:t>
            </a:r>
            <a:r>
              <a:rPr lang="zh-CN" altLang="zh-CN" sz="2400">
                <a:solidFill>
                  <a:srgbClr val="FF0000"/>
                </a:solidFill>
                <a:effectLst/>
                <a:ea typeface="宋体" panose="02010600030101010101" pitchFamily="2" charset="-122"/>
                <a:cs typeface="宋体" panose="02010600030101010101" pitchFamily="2" charset="-122"/>
              </a:rPr>
              <a:t>举例论证</a:t>
            </a:r>
            <a:r>
              <a:rPr lang="zh-CN" altLang="zh-CN" sz="2400">
                <a:solidFill>
                  <a:srgbClr val="000000"/>
                </a:solidFill>
                <a:effectLst/>
                <a:ea typeface="宋体" panose="02010600030101010101" pitchFamily="2" charset="-122"/>
                <a:cs typeface="宋体" panose="02010600030101010101" pitchFamily="2" charset="-122"/>
              </a:rPr>
              <a:t>运用充分，事例选择典型而丰富；</a:t>
            </a:r>
            <a:r>
              <a:rPr lang="en-US" altLang="zh-CN" sz="2400">
                <a:solidFill>
                  <a:srgbClr val="FF0000"/>
                </a:solidFill>
                <a:effectLst/>
                <a:latin typeface="宋体" panose="02010600030101010101" pitchFamily="2" charset="-122"/>
                <a:cs typeface="宋体" panose="02010600030101010101" pitchFamily="2" charset="-122"/>
              </a:rPr>
              <a:t>/</a:t>
            </a:r>
            <a:r>
              <a:rPr lang="zh-CN" altLang="zh-CN" sz="2400">
                <a:solidFill>
                  <a:srgbClr val="000000"/>
                </a:solidFill>
                <a:effectLst/>
                <a:ea typeface="宋体" panose="02010600030101010101" pitchFamily="2" charset="-122"/>
                <a:cs typeface="宋体" panose="02010600030101010101" pitchFamily="2" charset="-122"/>
              </a:rPr>
              <a:t>运用</a:t>
            </a:r>
            <a:r>
              <a:rPr lang="zh-CN" altLang="zh-CN" sz="2400">
                <a:solidFill>
                  <a:srgbClr val="FF0000"/>
                </a:solidFill>
                <a:effectLst/>
                <a:ea typeface="宋体" panose="02010600030101010101" pitchFamily="2" charset="-122"/>
                <a:cs typeface="宋体" panose="02010600030101010101" pitchFamily="2" charset="-122"/>
              </a:rPr>
              <a:t>对比论证</a:t>
            </a:r>
            <a:r>
              <a:rPr lang="zh-CN" altLang="zh-CN" sz="2400">
                <a:solidFill>
                  <a:srgbClr val="000000"/>
                </a:solidFill>
                <a:effectLst/>
                <a:ea typeface="宋体" panose="02010600030101010101" pitchFamily="2" charset="-122"/>
                <a:cs typeface="宋体" panose="02010600030101010101" pitchFamily="2" charset="-122"/>
              </a:rPr>
              <a:t>，突出观点；</a:t>
            </a:r>
            <a:r>
              <a:rPr lang="en-US" altLang="zh-CN" sz="2400">
                <a:solidFill>
                  <a:srgbClr val="000000"/>
                </a:solidFill>
                <a:effectLst/>
                <a:ea typeface="宋体" panose="02010600030101010101" pitchFamily="2" charset="-122"/>
                <a:cs typeface="宋体" panose="02010600030101010101" pitchFamily="2" charset="-122"/>
              </a:rPr>
              <a:t>(</a:t>
            </a:r>
            <a:r>
              <a:rPr lang="en-US" altLang="zh-CN" sz="2400">
                <a:solidFill>
                  <a:srgbClr val="FF0000"/>
                </a:solidFill>
                <a:effectLst/>
                <a:latin typeface="宋体" panose="02010600030101010101" pitchFamily="2" charset="-122"/>
                <a:cs typeface="宋体" panose="02010600030101010101" pitchFamily="2" charset="-122"/>
              </a:rPr>
              <a:t>1</a:t>
            </a:r>
            <a:r>
              <a:rPr lang="zh-CN" altLang="zh-CN" sz="2400">
                <a:solidFill>
                  <a:srgbClr val="FF0000"/>
                </a:solidFill>
                <a:effectLst/>
                <a:ea typeface="宋体" panose="02010600030101010101" pitchFamily="2" charset="-122"/>
                <a:cs typeface="宋体" panose="02010600030101010101" pitchFamily="2" charset="-122"/>
              </a:rPr>
              <a:t>分</a:t>
            </a:r>
            <a:r>
              <a:rPr lang="en-US" altLang="zh-CN" sz="2400">
                <a:solidFill>
                  <a:srgbClr val="000000"/>
                </a:solidFill>
                <a:effectLst/>
                <a:latin typeface="宋体" panose="02010600030101010101" pitchFamily="2" charset="-122"/>
                <a:cs typeface="宋体" panose="02010600030101010101" pitchFamily="2" charset="-122"/>
              </a:rPr>
              <a:t>)</a:t>
            </a:r>
          </a:p>
          <a:p>
            <a:pPr marL="0" marR="0" lvl="0" indent="0" algn="just" defTabSz="914400" rtl="0" eaLnBrk="1" fontAlgn="auto" latinLnBrk="0" hangingPunct="1">
              <a:lnSpc>
                <a:spcPct val="90000"/>
              </a:lnSpc>
              <a:spcBef>
                <a:spcPts val="1000"/>
              </a:spcBef>
              <a:spcAft>
                <a:spcPct val="0"/>
              </a:spcAft>
              <a:buClr>
                <a:srgbClr val="73292A"/>
              </a:buClr>
              <a:buSzTx/>
              <a:buFont typeface="Arial" pitchFamily="34" charset="0"/>
              <a:buNone/>
              <a:defRPr/>
            </a:pPr>
            <a:r>
              <a:rPr lang="zh-CN" altLang="zh-CN" sz="2400">
                <a:solidFill>
                  <a:srgbClr val="000000"/>
                </a:solidFill>
                <a:effectLst/>
                <a:ea typeface="宋体" panose="02010600030101010101" pitchFamily="2" charset="-122"/>
                <a:cs typeface="宋体" panose="02010600030101010101" pitchFamily="2" charset="-122"/>
              </a:rPr>
              <a:t>③</a:t>
            </a:r>
            <a:r>
              <a:rPr lang="zh-CN" altLang="zh-CN" sz="2400">
                <a:solidFill>
                  <a:srgbClr val="FF0000"/>
                </a:solidFill>
                <a:effectLst/>
                <a:ea typeface="宋体" panose="02010600030101010101" pitchFamily="2" charset="-122"/>
                <a:cs typeface="宋体" panose="02010600030101010101" pitchFamily="2" charset="-122"/>
              </a:rPr>
              <a:t>论证语言</a:t>
            </a:r>
            <a:r>
              <a:rPr lang="zh-CN" altLang="zh-CN" sz="2400">
                <a:solidFill>
                  <a:srgbClr val="000000"/>
                </a:solidFill>
                <a:effectLst/>
                <a:ea typeface="宋体" panose="02010600030101010101" pitchFamily="2" charset="-122"/>
                <a:cs typeface="宋体" panose="02010600030101010101" pitchFamily="2" charset="-122"/>
              </a:rPr>
              <a:t>严谨，（</a:t>
            </a:r>
            <a:r>
              <a:rPr lang="en-US" altLang="zh-CN" sz="2400">
                <a:solidFill>
                  <a:srgbClr val="FF0000"/>
                </a:solidFill>
                <a:effectLst/>
                <a:latin typeface="宋体" panose="02010600030101010101" pitchFamily="2" charset="-122"/>
                <a:cs typeface="宋体" panose="02010600030101010101" pitchFamily="2" charset="-122"/>
              </a:rPr>
              <a:t>1</a:t>
            </a:r>
            <a:r>
              <a:rPr lang="zh-CN" altLang="zh-CN" sz="2400">
                <a:solidFill>
                  <a:srgbClr val="FF0000"/>
                </a:solidFill>
                <a:effectLst/>
                <a:ea typeface="宋体" panose="02010600030101010101" pitchFamily="2" charset="-122"/>
                <a:cs typeface="宋体" panose="02010600030101010101" pitchFamily="2" charset="-122"/>
              </a:rPr>
              <a:t>分</a:t>
            </a:r>
            <a:r>
              <a:rPr lang="zh-CN" altLang="zh-CN" sz="2400">
                <a:solidFill>
                  <a:srgbClr val="000000"/>
                </a:solidFill>
                <a:effectLst/>
                <a:ea typeface="宋体" panose="02010600030101010101" pitchFamily="2" charset="-122"/>
                <a:cs typeface="宋体" panose="02010600030101010101" pitchFamily="2" charset="-122"/>
              </a:rPr>
              <a:t>）充满逻辑力量。（</a:t>
            </a:r>
            <a:r>
              <a:rPr lang="en-US" altLang="zh-CN" sz="2400">
                <a:solidFill>
                  <a:srgbClr val="FF0000"/>
                </a:solidFill>
                <a:effectLst/>
                <a:latin typeface="宋体" panose="02010600030101010101" pitchFamily="2" charset="-122"/>
                <a:cs typeface="宋体" panose="02010600030101010101" pitchFamily="2" charset="-122"/>
              </a:rPr>
              <a:t>1</a:t>
            </a:r>
            <a:r>
              <a:rPr lang="zh-CN" altLang="zh-CN" sz="2400">
                <a:solidFill>
                  <a:srgbClr val="FF0000"/>
                </a:solidFill>
                <a:effectLst/>
                <a:ea typeface="宋体" panose="02010600030101010101" pitchFamily="2" charset="-122"/>
                <a:cs typeface="宋体" panose="02010600030101010101" pitchFamily="2" charset="-122"/>
              </a:rPr>
              <a:t>分</a:t>
            </a:r>
            <a:r>
              <a:rPr lang="zh-CN" altLang="zh-CN" sz="2400">
                <a:solidFill>
                  <a:srgbClr val="000000"/>
                </a:solidFill>
                <a:effectLst/>
                <a:ea typeface="宋体" panose="02010600030101010101" pitchFamily="2" charset="-122"/>
                <a:cs typeface="宋体" panose="02010600030101010101" pitchFamily="2" charset="-122"/>
              </a:rPr>
              <a:t>）</a:t>
            </a:r>
            <a:endParaRPr lang="zh-CN" sz="24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10" name="内容占位符 9">
            <a:extLst>
              <a:ext uri="{FF2B5EF4-FFF2-40B4-BE49-F238E27FC236}">
                <a16:creationId xmlns:a16="http://schemas.microsoft.com/office/drawing/2014/main" id="{6E802B29-40B6-000C-8EDD-903910D08A61}"/>
              </a:ext>
            </a:extLst>
          </p:cNvPr>
          <p:cNvSpPr>
            <a:spLocks noGrp="1"/>
          </p:cNvSpPr>
          <p:nvPr>
            <p:ph sz="quarter" idx="14"/>
          </p:nvPr>
        </p:nvSpPr>
        <p:spPr>
          <a:xfrm>
            <a:off x="871530" y="4341524"/>
            <a:ext cx="10515599" cy="630554"/>
          </a:xfrm>
        </p:spPr>
        <p:txBody>
          <a:bodyPr rtlCol="0">
            <a:noAutofit/>
          </a:bodyPr>
          <a:lstStyle>
            <a:defPPr>
              <a:defRPr lang="zh-CN"/>
            </a:defPPr>
          </a:lstStyle>
          <a:p>
            <a:pPr marL="0" marR="0" lvl="0" indent="0" algn="just" defTabSz="914400" rtl="0" eaLnBrk="1" fontAlgn="auto" latinLnBrk="0" hangingPunct="1">
              <a:lnSpc>
                <a:spcPct val="120000"/>
              </a:lnSpc>
              <a:spcBef>
                <a:spcPts val="1000"/>
              </a:spcBef>
              <a:spcAft>
                <a:spcPct val="0"/>
              </a:spcAft>
              <a:buClr>
                <a:srgbClr val="73292A"/>
              </a:buClr>
              <a:buSzTx/>
              <a:buNone/>
              <a:defRPr/>
            </a:pPr>
            <a:r>
              <a:rPr lang="zh-CN" altLang="zh-CN" sz="2400">
                <a:solidFill>
                  <a:srgbClr val="000000"/>
                </a:solidFill>
                <a:effectLst/>
                <a:latin typeface="宋体" panose="02010600030101010101" pitchFamily="2" charset="-122"/>
                <a:ea typeface="宋体" panose="02010600030101010101" pitchFamily="2" charset="-122"/>
                <a:cs typeface="楷体" panose="02010609060101010101" pitchFamily="49" charset="-122"/>
              </a:rPr>
              <a:t>评分标准：</a:t>
            </a:r>
            <a:r>
              <a:rPr lang="en-US"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4</a:t>
            </a:r>
            <a:r>
              <a:rPr lang="zh-CN"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分，每点</a:t>
            </a:r>
            <a:r>
              <a:rPr lang="en-US"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2</a:t>
            </a:r>
            <a:r>
              <a:rPr lang="zh-CN"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分。答出两点即可。其中要点</a:t>
            </a:r>
            <a:r>
              <a:rPr lang="en-US"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1</a:t>
            </a:r>
            <a:r>
              <a:rPr lang="zh-CN"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分，分析</a:t>
            </a:r>
            <a:r>
              <a:rPr lang="en-US"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1</a:t>
            </a:r>
            <a:r>
              <a:rPr lang="zh-CN"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分；</a:t>
            </a:r>
            <a:r>
              <a:rPr lang="zh-CN" altLang="zh-CN" sz="2400">
                <a:solidFill>
                  <a:srgbClr val="FF0000"/>
                </a:solidFill>
                <a:effectLst/>
                <a:latin typeface="楷体" panose="02010609060101010101" pitchFamily="49" charset="-122"/>
                <a:ea typeface="楷体" panose="02010609060101010101" pitchFamily="49" charset="-122"/>
                <a:cs typeface="楷体" panose="02010609060101010101" pitchFamily="49" charset="-122"/>
              </a:rPr>
              <a:t>第二点</a:t>
            </a:r>
            <a:r>
              <a:rPr lang="zh-CN"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a:t>
            </a:r>
            <a:r>
              <a:rPr lang="zh-CN" altLang="zh-CN" sz="2400">
                <a:solidFill>
                  <a:srgbClr val="FF0000"/>
                </a:solidFill>
                <a:effectLst/>
                <a:latin typeface="楷体" panose="02010609060101010101" pitchFamily="49" charset="-122"/>
                <a:ea typeface="楷体" panose="02010609060101010101" pitchFamily="49" charset="-122"/>
                <a:cs typeface="楷体" panose="02010609060101010101" pitchFamily="49" charset="-122"/>
              </a:rPr>
              <a:t>分析</a:t>
            </a:r>
            <a:r>
              <a:rPr lang="zh-CN"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举例论证</a:t>
            </a:r>
            <a:r>
              <a:rPr lang="zh-CN" altLang="zh-CN" sz="2400">
                <a:solidFill>
                  <a:srgbClr val="FF0000"/>
                </a:solidFill>
                <a:effectLst/>
                <a:latin typeface="楷体" panose="02010609060101010101" pitchFamily="49" charset="-122"/>
                <a:ea typeface="楷体" panose="02010609060101010101" pitchFamily="49" charset="-122"/>
                <a:cs typeface="楷体" panose="02010609060101010101" pitchFamily="49" charset="-122"/>
              </a:rPr>
              <a:t>或</a:t>
            </a:r>
            <a:r>
              <a:rPr lang="zh-CN"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者分析对比论证都可得</a:t>
            </a:r>
            <a:r>
              <a:rPr lang="en-US"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1</a:t>
            </a:r>
            <a:r>
              <a:rPr lang="zh-CN" altLang="zh-CN"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分</a:t>
            </a:r>
            <a:r>
              <a:rPr lang="zh-CN" altLang="en-US" sz="2400">
                <a:solidFill>
                  <a:srgbClr val="000000"/>
                </a:solidFill>
                <a:effectLst/>
                <a:latin typeface="楷体" panose="02010609060101010101" pitchFamily="49" charset="-122"/>
                <a:ea typeface="楷体" panose="02010609060101010101" pitchFamily="49" charset="-122"/>
                <a:cs typeface="楷体" panose="02010609060101010101" pitchFamily="49" charset="-122"/>
              </a:rPr>
              <a:t>。</a:t>
            </a:r>
            <a:endParaRPr lang="zh-CN" sz="2400">
              <a:solidFill>
                <a:schemeClr val="accent3"/>
              </a:solidFill>
              <a:latin typeface="楷体" panose="02010609060101010101" pitchFamily="49" charset="-122"/>
              <a:ea typeface="楷体" panose="02010609060101010101" pitchFamily="49" charset="-122"/>
              <a:cs typeface="Gill Sans Light" panose="020b0302020104020203" pitchFamily="34" charset="-79"/>
            </a:endParaRPr>
          </a:p>
        </p:txBody>
      </p:sp>
      <p:sp>
        <p:nvSpPr>
          <p:cNvPr id="7" name="页脚占位符 6">
            <a:extLst>
              <a:ext uri="{FF2B5EF4-FFF2-40B4-BE49-F238E27FC236}">
                <a16:creationId xmlns:a16="http://schemas.microsoft.com/office/drawing/2014/main" id="{69D875C8-4D19-8AF8-6F98-F151E309145E}"/>
              </a:ext>
            </a:extLst>
          </p:cNvPr>
          <p:cNvSpPr>
            <a:spLocks noGrp="1"/>
          </p:cNvSpPr>
          <p:nvPr>
            <p:ph type="ftr" sz="quarter" idx="11"/>
          </p:nvPr>
        </p:nvSpPr>
        <p:spPr/>
        <p:txBody>
          <a:bodyPr rtlCol="0"/>
          <a:lstStyle>
            <a:defPPr>
              <a:defRPr lang="zh-CN"/>
            </a:def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rPr>
              <a:t>演示文稿标题</a:t>
            </a:r>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
        <p:nvSpPr>
          <p:cNvPr id="8" name="灯片编号占位符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rtlCol="0"/>
          <a:lstStyle>
            <a:defPPr>
              <a:defRPr lang="zh-CN"/>
            </a:defPPr>
          </a:lstStyle>
          <a:p>
            <a:pPr marL="0" marR="0" lvl="0" indent="0" algn="r" defTabSz="914400" rtl="0" eaLnBrk="1" fontAlgn="auto" latinLnBrk="0" hangingPunct="1">
              <a:lnSpc>
                <a:spcPct val="100000"/>
              </a:lnSpc>
              <a:spcBef>
                <a:spcPct val="0"/>
              </a:spcBef>
              <a:spcAft>
                <a:spcPct val="0"/>
              </a:spcAft>
              <a:buClrTx/>
              <a:buSzTx/>
              <a:buFontTx/>
              <a:buNone/>
              <a:defRPr/>
            </a:pPr>
            <a:fld id="{294A09A9-5501-47C1-A89A-A340965A2BE2}" type="slidenum">
              <a:rPr kumimoji="0" lang="en-US" altLang="zh-CN" sz="1200" b="0" i="0" u="none" strike="noStrike" kern="1200" cap="none" spc="0" normalizeH="0" baseline="0" noProof="0" smtClean="0">
                <a:ln>
                  <a:noFill/>
                </a:ln>
                <a:solidFill>
                  <a:srgbClr val="000000"/>
                </a:solidFill>
                <a:effectLst/>
                <a:uLnTx/>
                <a:uFillTx/>
                <a:latin typeface="Microsoft YaHei UI Light" panose="020f0302020204030204" pitchFamily="34" charset="0"/>
                <a:ea typeface="Microsoft YaHei UI Light"/>
              </a:rPr>
              <a:pPr marL="0" marR="0" lvl="0" indent="0" algn="r" defTabSz="914400" rtl="0" eaLnBrk="1" fontAlgn="auto" latinLnBrk="0" hangingPunct="1">
                <a:lnSpc>
                  <a:spcPct val="100000"/>
                </a:lnSpc>
                <a:spcBef>
                  <a:spcPct val="0"/>
                </a:spcBef>
                <a:spcAft>
                  <a:spcPct val="0"/>
                </a:spcAft>
                <a:buClrTx/>
                <a:buSzTx/>
                <a:buFontTx/>
                <a:buNone/>
                <a:defRPr/>
              </a:pPr>
              <a:t>7</a:t>
            </a:fld>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Tree>
    <p:extLst>
      <p:ext uri="{BB962C8B-B14F-4D97-AF65-F5344CB8AC3E}">
        <p14:creationId xmlns:p14="http://schemas.microsoft.com/office/powerpoint/2010/main" val="4271192159"/>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a:extLst>
              <a:ext uri="{FF2B5EF4-FFF2-40B4-BE49-F238E27FC236}">
                <a16:creationId xmlns:a16="http://schemas.microsoft.com/office/drawing/2014/main" id="{E336DC79-3EA6-7325-3D0B-C041B850142A}"/>
              </a:ext>
            </a:extLst>
          </p:cNvPr>
          <p:cNvSpPr>
            <a:spLocks noGrp="1"/>
          </p:cNvSpPr>
          <p:nvPr>
            <p:ph sz="half" idx="2"/>
          </p:nvPr>
        </p:nvSpPr>
        <p:spPr>
          <a:xfrm>
            <a:off x="836612" y="400820"/>
            <a:ext cx="10754417" cy="973847"/>
          </a:xfrm>
        </p:spPr>
        <p:txBody>
          <a:bodyPr rtlCol="0">
            <a:normAutofit fontScale="25000" lnSpcReduction="20000"/>
          </a:bodyPr>
          <a:lstStyle>
            <a:defPPr>
              <a:defRPr lang="zh-CN"/>
            </a:defPPr>
          </a:lstStyle>
          <a:p>
            <a:pPr marL="0" marR="0" lvl="0" indent="0" algn="l" defTabSz="914400" rtl="0" eaLnBrk="1" fontAlgn="auto" latinLnBrk="0" hangingPunct="1">
              <a:lnSpc>
                <a:spcPct val="120000"/>
              </a:lnSpc>
              <a:spcBef>
                <a:spcPts val="1000"/>
              </a:spcBef>
              <a:spcAft>
                <a:spcPct val="0"/>
              </a:spcAft>
              <a:buClr>
                <a:srgbClr val="73292A"/>
              </a:buClr>
              <a:buSzTx/>
              <a:buNone/>
              <a:defRPr/>
            </a:pPr>
            <a:r>
              <a:rPr kumimoji="0" lang="en-US" altLang="zh-CN" sz="11200" b="0" i="0" u="none" strike="noStrike" kern="100" cap="none" spc="0" normalizeH="0" baseline="0" noProof="0">
                <a:ln>
                  <a:noFill/>
                </a:ln>
                <a:solidFill>
                  <a:srgbClr val="000000"/>
                </a:solidFill>
                <a:effectLst/>
                <a:uLnTx/>
                <a:uFillTx/>
                <a:latin typeface="楷体" panose="02010609060101010101" pitchFamily="49" charset="-122"/>
                <a:ea typeface="楷体" panose="02010609060101010101" pitchFamily="49" charset="-122"/>
                <a:cs typeface="宋体" panose="02010600030101010101" pitchFamily="2" charset="-122"/>
              </a:rPr>
              <a:t>5.</a:t>
            </a:r>
            <a:r>
              <a:rPr kumimoji="0" lang="zh-CN" altLang="zh-CN" sz="11200" b="0" i="0" u="none" strike="noStrike" kern="100" cap="none" spc="0" normalizeH="0" baseline="0" noProof="0">
                <a:ln>
                  <a:noFill/>
                </a:ln>
                <a:solidFill>
                  <a:srgbClr val="000000"/>
                </a:solidFill>
                <a:effectLst/>
                <a:uLnTx/>
                <a:uFillTx/>
                <a:latin typeface="楷体" panose="02010609060101010101" pitchFamily="49" charset="-122"/>
                <a:ea typeface="楷体" panose="02010609060101010101" pitchFamily="49" charset="-122"/>
                <a:cs typeface="宋体" panose="02010600030101010101" pitchFamily="2" charset="-122"/>
              </a:rPr>
              <a:t>原题：下面是《红楼梦》第四回贾雨村初上任审薛蟠一案时，门子给他的“护官符”。请简要说明“护官符”是如何体现材料中有关夸张的观点的。</a:t>
            </a:r>
            <a:endParaRPr kumimoji="0" lang="zh-CN" altLang="zh-CN" sz="11200" b="0" i="0" u="none" strike="noStrike" kern="100" cap="none" spc="0" normalizeH="0" baseline="0" noProof="0">
              <a:ln>
                <a:noFill/>
              </a:ln>
              <a:solidFill>
                <a:srgbClr val="4A3A1C"/>
              </a:solidFill>
              <a:effectLst/>
              <a:uLnTx/>
              <a:uFillTx/>
              <a:latin typeface="Calibri" panose="020f0502020204030204" pitchFamily="34" charset="0"/>
              <a:ea typeface="宋体" panose="02010600030101010101" pitchFamily="2" charset="-122"/>
              <a:cs typeface="Times New Roman" panose="02020603050405020304" pitchFamily="18" charset="0"/>
            </a:endParaRPr>
          </a:p>
          <a:p>
            <a:pPr marL="0" indent="0" rtl="0">
              <a:buNone/>
            </a:pP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6" name="内容占位符 5">
            <a:extLst>
              <a:ext uri="{FF2B5EF4-FFF2-40B4-BE49-F238E27FC236}">
                <a16:creationId xmlns:a16="http://schemas.microsoft.com/office/drawing/2014/main" id="{3C7B8494-23AF-BB4F-382C-D2B07675EBB6}"/>
              </a:ext>
            </a:extLst>
          </p:cNvPr>
          <p:cNvSpPr>
            <a:spLocks noGrp="1"/>
          </p:cNvSpPr>
          <p:nvPr>
            <p:ph sz="quarter" idx="4"/>
          </p:nvPr>
        </p:nvSpPr>
        <p:spPr>
          <a:xfrm>
            <a:off x="871797" y="1946117"/>
            <a:ext cx="10304461" cy="2617554"/>
          </a:xfrm>
        </p:spPr>
        <p:txBody>
          <a:bodyPr rtlCol="0">
            <a:normAutofit fontScale="25000" lnSpcReduction="20000"/>
          </a:bodyPr>
          <a:lstStyle>
            <a:defPPr>
              <a:defRPr lang="zh-CN"/>
            </a:defPPr>
          </a:lstStyle>
          <a:p>
            <a:pPr marL="0" indent="0" algn="l">
              <a:lnSpc>
                <a:spcPct val="120000"/>
              </a:lnSpc>
              <a:buNone/>
            </a:pPr>
            <a:r>
              <a:rPr lang="zh-CN" altLang="zh-CN" sz="9600" b="1"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参考答案：</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①</a:t>
            </a:r>
            <a:r>
              <a:rPr lang="zh-CN" altLang="zh-CN" sz="96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抓住事物的重要特征进行渲染</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r>
              <a:rPr lang="en-US" altLang="zh-CN" sz="96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96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分</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）如“白玉为堂金作马”，把“白玉”“金”这些奢侈之物作为日常所用，鲜明地展现了贾家的富贵奢华；（</a:t>
            </a:r>
            <a:r>
              <a:rPr lang="en-US" altLang="zh-CN" sz="96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96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分</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）②</a:t>
            </a:r>
            <a:r>
              <a:rPr lang="zh-CN" altLang="zh-CN" sz="96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换用与实情不合的夸张字面来突出意象</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r>
              <a:rPr lang="en-US" altLang="zh-CN" sz="96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96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分</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）如“东海缺少白玉床，龙王来请金陵王”，用现实不存在的“龙王来请”突显王家的富贵和权势；（</a:t>
            </a:r>
            <a:r>
              <a:rPr lang="en-US" altLang="zh-CN" sz="96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96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分</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）③</a:t>
            </a:r>
            <a:r>
              <a:rPr lang="zh-CN" altLang="zh-CN" sz="96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夸张是以客观现实为基础的</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r>
              <a:rPr lang="en-US" altLang="zh-CN" sz="96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96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分</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）“护官符”以“贾王史薛”四大家族的真实社会地位、财富状况为基础，通俗生动地揭示了他们的显赫权势。（</a:t>
            </a:r>
            <a:r>
              <a:rPr lang="en-US" altLang="zh-CN" sz="96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96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分</a:t>
            </a:r>
            <a:r>
              <a:rPr lang="zh-CN" altLang="zh-CN" sz="96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endParaRPr lang="zh-CN" altLang="zh-CN" sz="9600" kern="100">
              <a:effectLst/>
              <a:latin typeface="Calibri" panose="020f0502020204030204" pitchFamily="34" charset="0"/>
              <a:ea typeface="宋体" panose="02010600030101010101" pitchFamily="2" charset="-122"/>
              <a:cs typeface="Times New Roman" panose="02020603050405020304" pitchFamily="18" charset="0"/>
            </a:endParaRPr>
          </a:p>
          <a:p>
            <a:pPr marL="0" indent="0" rtl="0">
              <a:buNone/>
            </a:pP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10" name="内容占位符 9">
            <a:extLst>
              <a:ext uri="{FF2B5EF4-FFF2-40B4-BE49-F238E27FC236}">
                <a16:creationId xmlns:a16="http://schemas.microsoft.com/office/drawing/2014/main" id="{6E802B29-40B6-000C-8EDD-903910D08A61}"/>
              </a:ext>
            </a:extLst>
          </p:cNvPr>
          <p:cNvSpPr>
            <a:spLocks noGrp="1"/>
          </p:cNvSpPr>
          <p:nvPr>
            <p:ph sz="quarter" idx="14"/>
          </p:nvPr>
        </p:nvSpPr>
        <p:spPr>
          <a:xfrm>
            <a:off x="801426" y="4752631"/>
            <a:ext cx="10374832" cy="1124884"/>
          </a:xfrm>
        </p:spPr>
        <p:txBody>
          <a:bodyPr rtlCol="0"/>
          <a:lstStyle>
            <a:defPPr>
              <a:defRPr lang="zh-CN"/>
            </a:defPPr>
          </a:lstStyle>
          <a:p>
            <a:pPr marL="0" marR="0" lvl="0" indent="0" algn="just" defTabSz="914400" rtl="0" eaLnBrk="1" fontAlgn="auto" latinLnBrk="0" hangingPunct="1">
              <a:lnSpc>
                <a:spcPct val="90000"/>
              </a:lnSpc>
              <a:spcBef>
                <a:spcPts val="1000"/>
              </a:spcBef>
              <a:spcAft>
                <a:spcPct val="0"/>
              </a:spcAft>
              <a:buClr>
                <a:srgbClr val="73292A"/>
              </a:buClr>
              <a:buSzTx/>
              <a:buNone/>
              <a:defRPr/>
            </a:pPr>
            <a:r>
              <a:rPr lang="zh-CN" altLang="zh-CN" sz="2800">
                <a:solidFill>
                  <a:srgbClr val="000000"/>
                </a:solidFill>
                <a:effectLst/>
                <a:ea typeface="楷体" panose="02010609060101010101" pitchFamily="49" charset="-122"/>
                <a:cs typeface="楷体" panose="02010609060101010101" pitchFamily="49" charset="-122"/>
              </a:rPr>
              <a:t>评分标准：</a:t>
            </a:r>
            <a:r>
              <a:rPr lang="en-US" altLang="zh-CN" sz="2800">
                <a:solidFill>
                  <a:srgbClr val="000000"/>
                </a:solidFill>
                <a:effectLst/>
                <a:latin typeface="楷体" panose="02010609060101010101" pitchFamily="49" charset="-122"/>
                <a:ea typeface="楷体" panose="02010609060101010101" pitchFamily="49" charset="-122"/>
                <a:cs typeface="楷体" panose="02010609060101010101" pitchFamily="49" charset="-122"/>
              </a:rPr>
              <a:t>4</a:t>
            </a:r>
            <a:r>
              <a:rPr lang="zh-CN" altLang="zh-CN" sz="2800">
                <a:solidFill>
                  <a:srgbClr val="000000"/>
                </a:solidFill>
                <a:effectLst/>
                <a:latin typeface="楷体" panose="02010609060101010101" pitchFamily="49" charset="-122"/>
                <a:ea typeface="楷体" panose="02010609060101010101" pitchFamily="49" charset="-122"/>
                <a:cs typeface="楷体" panose="02010609060101010101" pitchFamily="49" charset="-122"/>
              </a:rPr>
              <a:t>分</a:t>
            </a:r>
            <a:r>
              <a:rPr lang="zh-CN" altLang="zh-CN" sz="2800">
                <a:solidFill>
                  <a:srgbClr val="000000"/>
                </a:solidFill>
                <a:effectLst/>
                <a:ea typeface="楷体" panose="02010609060101010101" pitchFamily="49" charset="-122"/>
                <a:cs typeface="楷体" panose="02010609060101010101" pitchFamily="49" charset="-122"/>
              </a:rPr>
              <a:t>，每</a:t>
            </a:r>
            <a:r>
              <a:rPr lang="zh-CN" altLang="zh-CN" sz="2800">
                <a:solidFill>
                  <a:srgbClr val="000000"/>
                </a:solidFill>
                <a:effectLst/>
                <a:latin typeface="楷体" panose="02010609060101010101" pitchFamily="49" charset="-122"/>
                <a:ea typeface="楷体" panose="02010609060101010101" pitchFamily="49" charset="-122"/>
                <a:cs typeface="楷体" panose="02010609060101010101" pitchFamily="49" charset="-122"/>
              </a:rPr>
              <a:t>点</a:t>
            </a:r>
            <a:r>
              <a:rPr lang="en-US" altLang="zh-CN" sz="2800">
                <a:solidFill>
                  <a:srgbClr val="000000"/>
                </a:solidFill>
                <a:effectLst/>
                <a:latin typeface="楷体" panose="02010609060101010101" pitchFamily="49" charset="-122"/>
                <a:ea typeface="楷体" panose="02010609060101010101" pitchFamily="49" charset="-122"/>
                <a:cs typeface="楷体" panose="02010609060101010101" pitchFamily="49" charset="-122"/>
              </a:rPr>
              <a:t>2</a:t>
            </a:r>
            <a:r>
              <a:rPr lang="zh-CN" altLang="zh-CN" sz="2800">
                <a:solidFill>
                  <a:srgbClr val="000000"/>
                </a:solidFill>
                <a:effectLst/>
                <a:latin typeface="楷体" panose="02010609060101010101" pitchFamily="49" charset="-122"/>
                <a:ea typeface="楷体" panose="02010609060101010101" pitchFamily="49" charset="-122"/>
                <a:cs typeface="楷体" panose="02010609060101010101" pitchFamily="49" charset="-122"/>
              </a:rPr>
              <a:t>分</a:t>
            </a:r>
            <a:r>
              <a:rPr lang="zh-CN" altLang="zh-CN" sz="2800">
                <a:solidFill>
                  <a:srgbClr val="000000"/>
                </a:solidFill>
                <a:effectLst/>
                <a:ea typeface="楷体" panose="02010609060101010101" pitchFamily="49" charset="-122"/>
                <a:cs typeface="楷体" panose="02010609060101010101" pitchFamily="49" charset="-122"/>
              </a:rPr>
              <a:t>，答出两点即可。其中要点</a:t>
            </a:r>
            <a:r>
              <a:rPr lang="en-US" altLang="zh-CN" sz="2800">
                <a:solidFill>
                  <a:srgbClr val="000000"/>
                </a:solidFill>
                <a:effectLst/>
                <a:latin typeface="楷体" panose="02010609060101010101" pitchFamily="49" charset="-122"/>
                <a:ea typeface="楷体" panose="02010609060101010101" pitchFamily="49" charset="-122"/>
                <a:cs typeface="楷体" panose="02010609060101010101" pitchFamily="49" charset="-122"/>
              </a:rPr>
              <a:t>1</a:t>
            </a:r>
            <a:r>
              <a:rPr lang="zh-CN" altLang="zh-CN" sz="2800">
                <a:solidFill>
                  <a:srgbClr val="000000"/>
                </a:solidFill>
                <a:effectLst/>
                <a:ea typeface="楷体" panose="02010609060101010101" pitchFamily="49" charset="-122"/>
                <a:cs typeface="楷体" panose="02010609060101010101" pitchFamily="49" charset="-122"/>
              </a:rPr>
              <a:t>分，分析</a:t>
            </a:r>
            <a:r>
              <a:rPr lang="en-US" altLang="zh-CN" sz="2800">
                <a:solidFill>
                  <a:srgbClr val="000000"/>
                </a:solidFill>
                <a:effectLst/>
                <a:latin typeface="楷体" panose="02010609060101010101" pitchFamily="49" charset="-122"/>
                <a:ea typeface="楷体" panose="02010609060101010101" pitchFamily="49" charset="-122"/>
                <a:cs typeface="楷体" panose="02010609060101010101" pitchFamily="49" charset="-122"/>
              </a:rPr>
              <a:t>1</a:t>
            </a:r>
            <a:r>
              <a:rPr lang="zh-CN" altLang="zh-CN" sz="2800">
                <a:solidFill>
                  <a:srgbClr val="000000"/>
                </a:solidFill>
                <a:effectLst/>
                <a:ea typeface="楷体" panose="02010609060101010101" pitchFamily="49" charset="-122"/>
                <a:cs typeface="楷体" panose="02010609060101010101" pitchFamily="49" charset="-122"/>
              </a:rPr>
              <a:t>分；分析的内容，言之成理即可</a:t>
            </a:r>
            <a:r>
              <a:rPr lang="zh-CN" altLang="en-US" sz="2800">
                <a:solidFill>
                  <a:srgbClr val="000000"/>
                </a:solidFill>
                <a:ea typeface="楷体" panose="02010609060101010101" pitchFamily="49" charset="-122"/>
                <a:cs typeface="楷体" panose="02010609060101010101" pitchFamily="49" charset="-122"/>
              </a:rPr>
              <a:t>。</a:t>
            </a: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7" name="页脚占位符 6">
            <a:extLst>
              <a:ext uri="{FF2B5EF4-FFF2-40B4-BE49-F238E27FC236}">
                <a16:creationId xmlns:a16="http://schemas.microsoft.com/office/drawing/2014/main" id="{69D875C8-4D19-8AF8-6F98-F151E309145E}"/>
              </a:ext>
            </a:extLst>
          </p:cNvPr>
          <p:cNvSpPr>
            <a:spLocks noGrp="1"/>
          </p:cNvSpPr>
          <p:nvPr>
            <p:ph type="ftr" sz="quarter" idx="11"/>
          </p:nvPr>
        </p:nvSpPr>
        <p:spPr/>
        <p:txBody>
          <a:bodyPr rtlCol="0"/>
          <a:lstStyle>
            <a:defPPr>
              <a:defRPr lang="zh-CN"/>
            </a:def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rPr>
              <a:t>演示文稿标题</a:t>
            </a:r>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
        <p:nvSpPr>
          <p:cNvPr id="8" name="灯片编号占位符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rtlCol="0"/>
          <a:lstStyle>
            <a:defPPr>
              <a:defRPr lang="zh-CN"/>
            </a:defPPr>
          </a:lstStyle>
          <a:p>
            <a:pPr marL="0" marR="0" lvl="0" indent="0" algn="r" defTabSz="914400" rtl="0" eaLnBrk="1" fontAlgn="auto" latinLnBrk="0" hangingPunct="1">
              <a:lnSpc>
                <a:spcPct val="100000"/>
              </a:lnSpc>
              <a:spcBef>
                <a:spcPct val="0"/>
              </a:spcBef>
              <a:spcAft>
                <a:spcPct val="0"/>
              </a:spcAft>
              <a:buClrTx/>
              <a:buSzTx/>
              <a:buFontTx/>
              <a:buNone/>
              <a:defRPr/>
            </a:pPr>
            <a:fld id="{294A09A9-5501-47C1-A89A-A340965A2BE2}" type="slidenum">
              <a:rPr kumimoji="0" lang="en-US" altLang="zh-CN" sz="1200" b="0" i="0" u="none" strike="noStrike" kern="1200" cap="none" spc="0" normalizeH="0" baseline="0" noProof="0" smtClean="0">
                <a:ln>
                  <a:noFill/>
                </a:ln>
                <a:solidFill>
                  <a:srgbClr val="000000"/>
                </a:solidFill>
                <a:effectLst/>
                <a:uLnTx/>
                <a:uFillTx/>
                <a:latin typeface="Microsoft YaHei UI Light" panose="020f0302020204030204" pitchFamily="34" charset="0"/>
                <a:ea typeface="Microsoft YaHei UI Light"/>
              </a:rPr>
              <a:pPr marL="0" marR="0" lvl="0" indent="0" algn="r" defTabSz="914400" rtl="0" eaLnBrk="1" fontAlgn="auto" latinLnBrk="0" hangingPunct="1">
                <a:lnSpc>
                  <a:spcPct val="100000"/>
                </a:lnSpc>
                <a:spcBef>
                  <a:spcPct val="0"/>
                </a:spcBef>
                <a:spcAft>
                  <a:spcPct val="0"/>
                </a:spcAft>
                <a:buClrTx/>
                <a:buSzTx/>
                <a:buFontTx/>
                <a:buNone/>
                <a:defRPr/>
              </a:pPr>
              <a:t>8</a:t>
            </a:fld>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Tree>
    <p:extLst>
      <p:ext uri="{BB962C8B-B14F-4D97-AF65-F5344CB8AC3E}">
        <p14:creationId xmlns:p14="http://schemas.microsoft.com/office/powerpoint/2010/main" val="162278571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68F0FA04-6227-9040-92A6-9514A59B8E7B}"/>
              </a:ext>
            </a:extLst>
          </p:cNvPr>
          <p:cNvSpPr>
            <a:spLocks noGrp="1"/>
          </p:cNvSpPr>
          <p:nvPr>
            <p:ph type="title"/>
          </p:nvPr>
        </p:nvSpPr>
        <p:spPr/>
        <p:txBody>
          <a:bodyPr rtlCol="0"/>
          <a:lstStyle/>
          <a:p>
            <a:pPr rtl="0"/>
            <a:r>
              <a:rPr lang="zh-CN" altLang="en-US"/>
              <a:t>现代文阅读</a:t>
            </a:r>
            <a:r>
              <a:rPr lang="en-US" altLang="zh-CN"/>
              <a:t>Ⅱ</a:t>
            </a:r>
            <a:endParaRPr lang="zh-CN" altLang="en-US"/>
          </a:p>
        </p:txBody>
      </p:sp>
      <p:sp>
        <p:nvSpPr>
          <p:cNvPr id="5" name="内容占位符 4">
            <a:extLst>
              <a:ext uri="{FF2B5EF4-FFF2-40B4-BE49-F238E27FC236}">
                <a16:creationId xmlns:a16="http://schemas.microsoft.com/office/drawing/2014/main" id="{0B4B9306-DDC0-AD4F-A9C2-739C6AEB0172}"/>
              </a:ext>
            </a:extLst>
          </p:cNvPr>
          <p:cNvSpPr>
            <a:spLocks noGrp="1"/>
          </p:cNvSpPr>
          <p:nvPr>
            <p:ph sz="half" idx="2"/>
          </p:nvPr>
        </p:nvSpPr>
        <p:spPr>
          <a:xfrm>
            <a:off x="920161" y="2175583"/>
            <a:ext cx="10351677" cy="3320440"/>
          </a:xfrm>
        </p:spPr>
        <p:txBody>
          <a:bodyPr rtlCol="0">
            <a:normAutofit/>
          </a:bodyPr>
          <a:lstStyle/>
          <a:p>
            <a:pPr marL="0" lvl="0" indent="0">
              <a:lnSpc>
                <a:spcPct val="130000"/>
              </a:lnSpc>
              <a:spcBef>
                <a:spcPct val="0"/>
              </a:spcBef>
              <a:spcAft>
                <a:spcPts val="1000"/>
              </a:spcAft>
              <a:buNone/>
              <a:defRPr/>
            </a:pPr>
            <a:r>
              <a:rPr kumimoji="0" lang="zh-CN" altLang="en-US"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       结合教材第二单元古今中外三篇戏剧的学习，考虑到学生对戏剧的初步认识，我们选择了</a:t>
            </a:r>
            <a:r>
              <a:rPr kumimoji="0" lang="en-US" altLang="zh-CN"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a:t>
            </a:r>
            <a:r>
              <a:rPr kumimoji="0" lang="zh-CN" altLang="en-US"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雷雨</a:t>
            </a:r>
            <a:r>
              <a:rPr kumimoji="0" lang="en-US" altLang="zh-CN"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a:t>
            </a:r>
            <a:r>
              <a:rPr lang="zh-CN" altLang="en-US" sz="3200" b="1" spc="150" noProof="1">
                <a:solidFill>
                  <a:srgbClr val="000000">
                    <a:lumMod val="75000"/>
                    <a:lumOff val="25000"/>
                  </a:srgbClr>
                </a:solidFill>
                <a:latin typeface="华文楷体" panose="02010600040101010101" charset="-122"/>
                <a:ea typeface="华文楷体" panose="02010600040101010101" charset="-122"/>
                <a:cs typeface="华文楷体" panose="02010600040101010101" charset="-122"/>
                <a:sym typeface="+mn-ea"/>
              </a:rPr>
              <a:t>原著的其它部分情节，围绕戏剧冲突、戏剧语言（舞台说明、人物台词）、人物形象、主旨等进行命题，考查学生阅读鉴赏戏剧的基本能力。</a:t>
            </a:r>
          </a:p>
          <a:p>
            <a:pPr marL="0" indent="0" rtl="0">
              <a:buNone/>
            </a:pPr>
            <a:endParaRPr lang="zh-CN" altLang="en-US"/>
          </a:p>
        </p:txBody>
      </p:sp>
    </p:spTree>
    <p:extLst>
      <p:ext uri="{BB962C8B-B14F-4D97-AF65-F5344CB8AC3E}">
        <p14:creationId xmlns:p14="http://schemas.microsoft.com/office/powerpoint/2010/main" val="230929550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a:extLst>
              <a:ext uri="{FF2B5EF4-FFF2-40B4-BE49-F238E27FC236}">
                <a16:creationId xmlns:a16="http://schemas.microsoft.com/office/drawing/2014/main" id="{E336DC79-3EA6-7325-3D0B-C041B850142A}"/>
              </a:ext>
            </a:extLst>
          </p:cNvPr>
          <p:cNvSpPr>
            <a:spLocks noGrp="1"/>
          </p:cNvSpPr>
          <p:nvPr>
            <p:ph sz="half" idx="2"/>
          </p:nvPr>
        </p:nvSpPr>
        <p:spPr>
          <a:xfrm>
            <a:off x="910225" y="637245"/>
            <a:ext cx="10371550" cy="930297"/>
          </a:xfrm>
        </p:spPr>
        <p:txBody>
          <a:bodyPr rtlCol="0">
            <a:noAutofit/>
          </a:bodyPr>
          <a:lstStyle>
            <a:defPPr>
              <a:defRPr lang="zh-CN"/>
            </a:defPPr>
          </a:lstStyle>
          <a:p>
            <a:pPr marL="0" indent="0" rtl="0">
              <a:lnSpc>
                <a:spcPct val="120000"/>
              </a:lnSpc>
              <a:buNone/>
            </a:pPr>
            <a:r>
              <a:rPr lang="en-US" altLang="zh-CN" sz="2800" b="1">
                <a:effectLst/>
                <a:ea typeface="宋体" panose="02010600030101010101" pitchFamily="2" charset="-122"/>
                <a:cs typeface="宋体" panose="02010600030101010101" pitchFamily="2" charset="-122"/>
              </a:rPr>
              <a:t>8.</a:t>
            </a:r>
            <a:r>
              <a:rPr lang="zh-CN" altLang="zh-CN" sz="2800" b="1">
                <a:effectLst/>
                <a:ea typeface="宋体" panose="02010600030101010101" pitchFamily="2" charset="-122"/>
                <a:cs typeface="宋体" panose="02010600030101010101" pitchFamily="2" charset="-122"/>
              </a:rPr>
              <a:t>原题：</a:t>
            </a:r>
            <a:r>
              <a:rPr lang="zh-CN" altLang="zh-CN" sz="2800">
                <a:solidFill>
                  <a:srgbClr val="000000"/>
                </a:solidFill>
                <a:effectLst/>
                <a:latin typeface="楷体" panose="02010609060101010101" pitchFamily="49" charset="-122"/>
                <a:ea typeface="楷体" panose="02010609060101010101" pitchFamily="49" charset="-122"/>
                <a:cs typeface="宋体" panose="02010600030101010101" pitchFamily="2" charset="-122"/>
              </a:rPr>
              <a:t>《雷雨》的</a:t>
            </a:r>
            <a:r>
              <a:rPr lang="zh-CN" altLang="zh-CN" sz="2800">
                <a:solidFill>
                  <a:srgbClr val="FF0000"/>
                </a:solidFill>
                <a:effectLst/>
                <a:latin typeface="楷体" panose="02010609060101010101" pitchFamily="49" charset="-122"/>
                <a:ea typeface="楷体" panose="02010609060101010101" pitchFamily="49" charset="-122"/>
                <a:cs typeface="宋体" panose="02010600030101010101" pitchFamily="2" charset="-122"/>
              </a:rPr>
              <a:t>台词作用</a:t>
            </a:r>
            <a:r>
              <a:rPr lang="zh-CN" altLang="zh-CN" sz="2800">
                <a:solidFill>
                  <a:srgbClr val="000000"/>
                </a:solidFill>
                <a:effectLst/>
                <a:latin typeface="楷体" panose="02010609060101010101" pitchFamily="49" charset="-122"/>
                <a:ea typeface="楷体" panose="02010609060101010101" pitchFamily="49" charset="-122"/>
                <a:cs typeface="宋体" panose="02010600030101010101" pitchFamily="2" charset="-122"/>
              </a:rPr>
              <a:t>丰富，历来为人称道，请对划线句子</a:t>
            </a:r>
            <a:r>
              <a:rPr lang="zh-CN" altLang="zh-CN" sz="2800">
                <a:solidFill>
                  <a:srgbClr val="FF0000"/>
                </a:solidFill>
                <a:effectLst/>
                <a:latin typeface="楷体" panose="02010609060101010101" pitchFamily="49" charset="-122"/>
                <a:ea typeface="楷体" panose="02010609060101010101" pitchFamily="49" charset="-122"/>
                <a:cs typeface="宋体" panose="02010600030101010101" pitchFamily="2" charset="-122"/>
              </a:rPr>
              <a:t>分别进行解析</a:t>
            </a:r>
            <a:r>
              <a:rPr lang="zh-CN" altLang="zh-CN" sz="2800">
                <a:solidFill>
                  <a:srgbClr val="000000"/>
                </a:solidFill>
                <a:effectLst/>
                <a:latin typeface="楷体" panose="02010609060101010101" pitchFamily="49" charset="-122"/>
                <a:ea typeface="楷体" panose="02010609060101010101" pitchFamily="49" charset="-122"/>
                <a:cs typeface="宋体" panose="02010600030101010101" pitchFamily="2" charset="-122"/>
              </a:rPr>
              <a:t>。</a:t>
            </a:r>
            <a:r>
              <a:rPr lang="zh-CN" altLang="zh-CN" sz="2800">
                <a:effectLst/>
                <a:latin typeface="楷体" panose="02010609060101010101" pitchFamily="49" charset="-122"/>
                <a:ea typeface="楷体" panose="02010609060101010101" pitchFamily="49" charset="-122"/>
                <a:cs typeface="宋体" panose="02010600030101010101" pitchFamily="2" charset="-122"/>
              </a:rPr>
              <a:t>（</a:t>
            </a:r>
            <a:r>
              <a:rPr lang="en-US" altLang="zh-CN" sz="2800">
                <a:effectLst/>
                <a:latin typeface="楷体" panose="02010609060101010101" pitchFamily="49" charset="-122"/>
                <a:ea typeface="楷体" panose="02010609060101010101" pitchFamily="49" charset="-122"/>
                <a:cs typeface="宋体" panose="02010600030101010101" pitchFamily="2" charset="-122"/>
              </a:rPr>
              <a:t>6</a:t>
            </a:r>
            <a:r>
              <a:rPr lang="zh-CN" altLang="zh-CN" sz="2800">
                <a:effectLst/>
                <a:latin typeface="楷体" panose="02010609060101010101" pitchFamily="49" charset="-122"/>
                <a:ea typeface="楷体" panose="02010609060101010101" pitchFamily="49" charset="-122"/>
                <a:cs typeface="宋体" panose="02010600030101010101" pitchFamily="2" charset="-122"/>
              </a:rPr>
              <a:t>分）</a:t>
            </a:r>
            <a:endParaRPr lang="zh-CN" sz="2800">
              <a:solidFill>
                <a:schemeClr val="accent3"/>
              </a:solidFill>
              <a:latin typeface="楷体" panose="02010609060101010101" pitchFamily="49" charset="-122"/>
              <a:ea typeface="楷体" panose="02010609060101010101" pitchFamily="49" charset="-122"/>
              <a:cs typeface="Gill Sans Light" panose="020b0302020104020203" pitchFamily="34" charset="-79"/>
            </a:endParaRPr>
          </a:p>
        </p:txBody>
      </p:sp>
      <p:sp>
        <p:nvSpPr>
          <p:cNvPr id="6" name="内容占位符 5">
            <a:extLst>
              <a:ext uri="{FF2B5EF4-FFF2-40B4-BE49-F238E27FC236}">
                <a16:creationId xmlns:a16="http://schemas.microsoft.com/office/drawing/2014/main" id="{3C7B8494-23AF-BB4F-382C-D2B07675EBB6}"/>
              </a:ext>
            </a:extLst>
          </p:cNvPr>
          <p:cNvSpPr>
            <a:spLocks noGrp="1"/>
          </p:cNvSpPr>
          <p:nvPr>
            <p:ph sz="quarter" idx="4"/>
          </p:nvPr>
        </p:nvSpPr>
        <p:spPr>
          <a:xfrm>
            <a:off x="839788" y="1931307"/>
            <a:ext cx="10512424" cy="1795475"/>
          </a:xfrm>
        </p:spPr>
        <p:txBody>
          <a:bodyPr rtlCol="0">
            <a:normAutofit fontScale="92500"/>
          </a:bodyPr>
          <a:lstStyle>
            <a:defPPr>
              <a:defRPr lang="zh-CN"/>
            </a:defPPr>
          </a:lstStyle>
          <a:p>
            <a:pPr marL="0" indent="0">
              <a:lnSpc>
                <a:spcPct val="100000"/>
              </a:lnSpc>
              <a:buNone/>
            </a:pPr>
            <a:r>
              <a:rPr lang="zh-CN" altLang="zh-CN" sz="2400" b="1" kern="100">
                <a:effectLst/>
                <a:latin typeface="Calibri" panose="020f0502020204030204" pitchFamily="34" charset="0"/>
                <a:ea typeface="宋体" panose="02010600030101010101" pitchFamily="2" charset="-122"/>
                <a:cs typeface="宋体" panose="02010600030101010101" pitchFamily="2" charset="-122"/>
              </a:rPr>
              <a:t>参考答案：</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①有利于突出</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鲁贵自觉顺从</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的</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奴性</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的</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形象特点</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2</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分</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endParaRPr lang="en-US"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endParaRPr>
          </a:p>
          <a:p>
            <a:pPr marL="0" indent="0">
              <a:lnSpc>
                <a:spcPct val="100000"/>
              </a:lnSpc>
              <a:buNone/>
            </a:pP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②凸显了</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鲁大海</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工人</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）与</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周朴园</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资本家</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）之间的</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矛盾</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，也揭露了旧中国的</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黑暗现象</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以及资产阶级的</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冷酷残忍</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2</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分</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endParaRPr lang="en-US"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endParaRPr>
          </a:p>
          <a:p>
            <a:pPr marL="0" indent="0">
              <a:lnSpc>
                <a:spcPct val="100000"/>
              </a:lnSpc>
              <a:buNone/>
            </a:pP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③揭示了四</a:t>
            </a:r>
            <a:r>
              <a:rPr lang="zh-CN" altLang="en-US"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凤</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既有</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对哥哥</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诅咒周萍的</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气愤</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，又有喜欢并</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维护周萍</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的</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复杂心理</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2</a:t>
            </a:r>
            <a:r>
              <a:rPr lang="zh-CN" altLang="zh-CN" sz="2400" kern="100">
                <a:solidFill>
                  <a:srgbClr val="FF0000"/>
                </a:solidFill>
                <a:effectLst/>
                <a:latin typeface="Calibri" panose="020f0502020204030204" pitchFamily="34" charset="0"/>
                <a:ea typeface="宋体" panose="02010600030101010101" pitchFamily="2" charset="-122"/>
                <a:cs typeface="宋体" panose="02010600030101010101" pitchFamily="2" charset="-122"/>
              </a:rPr>
              <a:t>分</a:t>
            </a:r>
            <a:r>
              <a:rPr lang="zh-CN" altLang="zh-CN" sz="2400" kern="100">
                <a:solidFill>
                  <a:srgbClr val="000000"/>
                </a:solidFill>
                <a:effectLst/>
                <a:latin typeface="Calibri" panose="020f0502020204030204" pitchFamily="34" charset="0"/>
                <a:ea typeface="宋体" panose="02010600030101010101" pitchFamily="2" charset="-122"/>
                <a:cs typeface="宋体" panose="02010600030101010101" pitchFamily="2" charset="-122"/>
              </a:rPr>
              <a:t>）</a:t>
            </a:r>
            <a:endParaRPr lang="zh-CN" altLang="zh-CN" sz="2400" kern="100">
              <a:effectLst/>
              <a:latin typeface="Calibri" panose="020f0502020204030204" pitchFamily="34" charset="0"/>
              <a:ea typeface="宋体" panose="02010600030101010101" pitchFamily="2" charset="-122"/>
              <a:cs typeface="Times New Roman" panose="02020603050405020304" pitchFamily="18" charset="0"/>
            </a:endParaRPr>
          </a:p>
          <a:p>
            <a:pPr marL="0" indent="0" rtl="0">
              <a:buNone/>
            </a:pP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10" name="内容占位符 9">
            <a:extLst>
              <a:ext uri="{FF2B5EF4-FFF2-40B4-BE49-F238E27FC236}">
                <a16:creationId xmlns:a16="http://schemas.microsoft.com/office/drawing/2014/main" id="{6E802B29-40B6-000C-8EDD-903910D08A61}"/>
              </a:ext>
            </a:extLst>
          </p:cNvPr>
          <p:cNvSpPr>
            <a:spLocks noGrp="1"/>
          </p:cNvSpPr>
          <p:nvPr>
            <p:ph sz="quarter" idx="14"/>
          </p:nvPr>
        </p:nvSpPr>
        <p:spPr>
          <a:xfrm>
            <a:off x="910225" y="3845164"/>
            <a:ext cx="10371550" cy="2147421"/>
          </a:xfrm>
        </p:spPr>
        <p:txBody>
          <a:bodyPr rtlCol="0">
            <a:normAutofit fontScale="92500"/>
          </a:bodyPr>
          <a:lstStyle>
            <a:defPPr>
              <a:defRPr lang="zh-CN"/>
            </a:defPPr>
          </a:lstStyle>
          <a:p>
            <a:pPr marL="0" indent="0" rtl="0">
              <a:buNone/>
            </a:pPr>
            <a:r>
              <a:rPr lang="zh-CN" altLang="zh-CN" sz="2400">
                <a:effectLst/>
                <a:latin typeface="宋体" panose="02010600030101010101" pitchFamily="2" charset="-122"/>
                <a:ea typeface="宋体" panose="02010600030101010101" pitchFamily="2" charset="-122"/>
                <a:cs typeface="楷体" panose="02010609060101010101" pitchFamily="49" charset="-122"/>
              </a:rPr>
              <a:t>评分标准：</a:t>
            </a:r>
            <a:r>
              <a:rPr lang="en-US" altLang="zh-CN" sz="2400">
                <a:effectLst/>
                <a:latin typeface="楷体" panose="02010609060101010101" pitchFamily="49" charset="-122"/>
                <a:ea typeface="楷体" panose="02010609060101010101" pitchFamily="49" charset="-122"/>
                <a:cs typeface="楷体" panose="02010609060101010101" pitchFamily="49" charset="-122"/>
              </a:rPr>
              <a:t>6</a:t>
            </a:r>
            <a:r>
              <a:rPr lang="zh-CN" altLang="zh-CN" sz="2400">
                <a:effectLst/>
                <a:latin typeface="楷体" panose="02010609060101010101" pitchFamily="49" charset="-122"/>
                <a:ea typeface="楷体" panose="02010609060101010101" pitchFamily="49" charset="-122"/>
                <a:cs typeface="楷体" panose="02010609060101010101" pitchFamily="49" charset="-122"/>
              </a:rPr>
              <a:t>分，每点</a:t>
            </a:r>
            <a:r>
              <a:rPr lang="en-US" altLang="zh-CN" sz="2400">
                <a:effectLst/>
                <a:latin typeface="楷体" panose="02010609060101010101" pitchFamily="49" charset="-122"/>
                <a:ea typeface="楷体" panose="02010609060101010101" pitchFamily="49" charset="-122"/>
                <a:cs typeface="楷体" panose="02010609060101010101" pitchFamily="49" charset="-122"/>
              </a:rPr>
              <a:t>2</a:t>
            </a:r>
            <a:r>
              <a:rPr lang="zh-CN" altLang="zh-CN" sz="2400">
                <a:effectLst/>
                <a:latin typeface="楷体" panose="02010609060101010101" pitchFamily="49" charset="-122"/>
                <a:ea typeface="楷体" panose="02010609060101010101" pitchFamily="49" charset="-122"/>
                <a:cs typeface="楷体" panose="02010609060101010101" pitchFamily="49" charset="-122"/>
              </a:rPr>
              <a:t>分。</a:t>
            </a:r>
            <a:endParaRPr lang="en-US" altLang="zh-CN" sz="2400">
              <a:effectLst/>
              <a:latin typeface="楷体" panose="02010609060101010101" pitchFamily="49" charset="-122"/>
              <a:ea typeface="楷体" panose="02010609060101010101" pitchFamily="49" charset="-122"/>
              <a:cs typeface="楷体" panose="02010609060101010101" pitchFamily="49" charset="-122"/>
            </a:endParaRPr>
          </a:p>
          <a:p>
            <a:pPr marL="0" indent="0" rtl="0">
              <a:buNone/>
            </a:pPr>
            <a:r>
              <a:rPr lang="zh-CN" altLang="zh-CN" sz="2400">
                <a:effectLst/>
                <a:latin typeface="楷体" panose="02010609060101010101" pitchFamily="49" charset="-122"/>
                <a:ea typeface="楷体" panose="02010609060101010101" pitchFamily="49" charset="-122"/>
                <a:cs typeface="楷体" panose="02010609060101010101" pitchFamily="49" charset="-122"/>
              </a:rPr>
              <a:t>第一句，答出“突出鲁贵形象特点”和答出“自觉顺从”“奴性”，各得</a:t>
            </a:r>
            <a:r>
              <a:rPr lang="en-US" altLang="zh-CN" sz="2400">
                <a:effectLst/>
                <a:latin typeface="楷体" panose="02010609060101010101" pitchFamily="49" charset="-122"/>
                <a:ea typeface="楷体" panose="02010609060101010101" pitchFamily="49" charset="-122"/>
                <a:cs typeface="楷体" panose="02010609060101010101" pitchFamily="49" charset="-122"/>
              </a:rPr>
              <a:t>1</a:t>
            </a:r>
            <a:r>
              <a:rPr lang="zh-CN" altLang="zh-CN" sz="2400">
                <a:effectLst/>
                <a:latin typeface="楷体" panose="02010609060101010101" pitchFamily="49" charset="-122"/>
                <a:ea typeface="楷体" panose="02010609060101010101" pitchFamily="49" charset="-122"/>
                <a:cs typeface="楷体" panose="02010609060101010101" pitchFamily="49" charset="-122"/>
              </a:rPr>
              <a:t>分；</a:t>
            </a:r>
            <a:endParaRPr lang="en-US" altLang="zh-CN" sz="2400">
              <a:effectLst/>
              <a:latin typeface="楷体" panose="02010609060101010101" pitchFamily="49" charset="-122"/>
              <a:ea typeface="楷体" panose="02010609060101010101" pitchFamily="49" charset="-122"/>
              <a:cs typeface="楷体" panose="02010609060101010101" pitchFamily="49" charset="-122"/>
            </a:endParaRPr>
          </a:p>
          <a:p>
            <a:pPr marL="0" indent="0" rtl="0">
              <a:buNone/>
            </a:pPr>
            <a:r>
              <a:rPr lang="zh-CN" altLang="zh-CN" sz="2400">
                <a:effectLst/>
                <a:latin typeface="楷体" panose="02010609060101010101" pitchFamily="49" charset="-122"/>
                <a:ea typeface="楷体" panose="02010609060101010101" pitchFamily="49" charset="-122"/>
                <a:cs typeface="楷体" panose="02010609060101010101" pitchFamily="49" charset="-122"/>
              </a:rPr>
              <a:t>第二句，答出“鲁大海（工人）与周朴园（资本家）之间的矛盾”得</a:t>
            </a:r>
            <a:r>
              <a:rPr lang="en-US" altLang="zh-CN" sz="2400">
                <a:effectLst/>
                <a:latin typeface="楷体" panose="02010609060101010101" pitchFamily="49" charset="-122"/>
                <a:ea typeface="楷体" panose="02010609060101010101" pitchFamily="49" charset="-122"/>
                <a:cs typeface="楷体" panose="02010609060101010101" pitchFamily="49" charset="-122"/>
              </a:rPr>
              <a:t>1</a:t>
            </a:r>
            <a:r>
              <a:rPr lang="zh-CN" altLang="zh-CN" sz="2400">
                <a:effectLst/>
                <a:latin typeface="楷体" panose="02010609060101010101" pitchFamily="49" charset="-122"/>
                <a:ea typeface="楷体" panose="02010609060101010101" pitchFamily="49" charset="-122"/>
                <a:cs typeface="楷体" panose="02010609060101010101" pitchFamily="49" charset="-122"/>
              </a:rPr>
              <a:t>分，答出后句得</a:t>
            </a:r>
            <a:r>
              <a:rPr lang="en-US" altLang="zh-CN" sz="2400">
                <a:effectLst/>
                <a:latin typeface="楷体" panose="02010609060101010101" pitchFamily="49" charset="-122"/>
                <a:ea typeface="楷体" panose="02010609060101010101" pitchFamily="49" charset="-122"/>
                <a:cs typeface="楷体" panose="02010609060101010101" pitchFamily="49" charset="-122"/>
              </a:rPr>
              <a:t>1</a:t>
            </a:r>
            <a:r>
              <a:rPr lang="zh-CN" altLang="zh-CN" sz="2400">
                <a:effectLst/>
                <a:latin typeface="楷体" panose="02010609060101010101" pitchFamily="49" charset="-122"/>
                <a:ea typeface="楷体" panose="02010609060101010101" pitchFamily="49" charset="-122"/>
                <a:cs typeface="楷体" panose="02010609060101010101" pitchFamily="49" charset="-122"/>
              </a:rPr>
              <a:t>分；</a:t>
            </a:r>
            <a:endParaRPr lang="en-US" altLang="zh-CN" sz="2400">
              <a:effectLst/>
              <a:latin typeface="楷体" panose="02010609060101010101" pitchFamily="49" charset="-122"/>
              <a:ea typeface="楷体" panose="02010609060101010101" pitchFamily="49" charset="-122"/>
              <a:cs typeface="楷体" panose="02010609060101010101" pitchFamily="49" charset="-122"/>
            </a:endParaRPr>
          </a:p>
          <a:p>
            <a:pPr marL="0" indent="0" rtl="0">
              <a:buNone/>
            </a:pPr>
            <a:r>
              <a:rPr lang="zh-CN" altLang="zh-CN" sz="2400">
                <a:effectLst/>
                <a:latin typeface="楷体" panose="02010609060101010101" pitchFamily="49" charset="-122"/>
                <a:ea typeface="楷体" panose="02010609060101010101" pitchFamily="49" charset="-122"/>
                <a:cs typeface="楷体" panose="02010609060101010101" pitchFamily="49" charset="-122"/>
              </a:rPr>
              <a:t>第三</a:t>
            </a:r>
            <a:r>
              <a:rPr lang="zh-CN" altLang="en-US" sz="2400">
                <a:effectLst/>
                <a:latin typeface="楷体" panose="02010609060101010101" pitchFamily="49" charset="-122"/>
                <a:ea typeface="楷体" panose="02010609060101010101" pitchFamily="49" charset="-122"/>
                <a:cs typeface="楷体" panose="02010609060101010101" pitchFamily="49" charset="-122"/>
              </a:rPr>
              <a:t>句</a:t>
            </a:r>
            <a:r>
              <a:rPr lang="zh-CN" altLang="zh-CN" sz="2400">
                <a:effectLst/>
                <a:latin typeface="楷体" panose="02010609060101010101" pitchFamily="49" charset="-122"/>
                <a:ea typeface="楷体" panose="02010609060101010101" pitchFamily="49" charset="-122"/>
                <a:cs typeface="楷体" panose="02010609060101010101" pitchFamily="49" charset="-122"/>
              </a:rPr>
              <a:t>，答出“四凤复杂心理”得</a:t>
            </a:r>
            <a:r>
              <a:rPr lang="en-US" altLang="zh-CN" sz="2400">
                <a:effectLst/>
                <a:latin typeface="楷体" panose="02010609060101010101" pitchFamily="49" charset="-122"/>
                <a:ea typeface="楷体" panose="02010609060101010101" pitchFamily="49" charset="-122"/>
                <a:cs typeface="楷体" panose="02010609060101010101" pitchFamily="49" charset="-122"/>
              </a:rPr>
              <a:t>1</a:t>
            </a:r>
            <a:r>
              <a:rPr lang="zh-CN" altLang="zh-CN" sz="2400">
                <a:effectLst/>
                <a:latin typeface="楷体" panose="02010609060101010101" pitchFamily="49" charset="-122"/>
                <a:ea typeface="楷体" panose="02010609060101010101" pitchFamily="49" charset="-122"/>
                <a:cs typeface="楷体" panose="02010609060101010101" pitchFamily="49" charset="-122"/>
              </a:rPr>
              <a:t>分，分析对哥哥的气愤和对周萍的维护得</a:t>
            </a:r>
            <a:r>
              <a:rPr lang="en-US" altLang="zh-CN" sz="2400">
                <a:effectLst/>
                <a:latin typeface="楷体" panose="02010609060101010101" pitchFamily="49" charset="-122"/>
                <a:ea typeface="楷体" panose="02010609060101010101" pitchFamily="49" charset="-122"/>
                <a:cs typeface="楷体" panose="02010609060101010101" pitchFamily="49" charset="-122"/>
              </a:rPr>
              <a:t>1</a:t>
            </a:r>
            <a:r>
              <a:rPr lang="zh-CN" altLang="zh-CN" sz="2400">
                <a:effectLst/>
                <a:latin typeface="楷体" panose="02010609060101010101" pitchFamily="49" charset="-122"/>
                <a:ea typeface="楷体" panose="02010609060101010101" pitchFamily="49" charset="-122"/>
                <a:cs typeface="楷体" panose="02010609060101010101" pitchFamily="49" charset="-122"/>
              </a:rPr>
              <a:t>分</a:t>
            </a:r>
            <a:r>
              <a:rPr lang="zh-CN" altLang="en-US" sz="2400">
                <a:effectLst/>
                <a:latin typeface="楷体" panose="02010609060101010101" pitchFamily="49" charset="-122"/>
                <a:ea typeface="楷体" panose="02010609060101010101" pitchFamily="49" charset="-122"/>
                <a:cs typeface="楷体" panose="02010609060101010101" pitchFamily="49" charset="-122"/>
              </a:rPr>
              <a:t>。</a:t>
            </a:r>
            <a:endParaRPr lang="zh-CN" sz="2400">
              <a:solidFill>
                <a:schemeClr val="accent3"/>
              </a:solidFill>
              <a:latin typeface="楷体" panose="02010609060101010101" pitchFamily="49" charset="-122"/>
              <a:ea typeface="楷体" panose="02010609060101010101" pitchFamily="49" charset="-122"/>
              <a:cs typeface="Gill Sans Light" panose="020b0302020104020203" pitchFamily="34" charset="-79"/>
            </a:endParaRPr>
          </a:p>
        </p:txBody>
      </p:sp>
      <p:sp>
        <p:nvSpPr>
          <p:cNvPr id="7" name="页脚占位符 6">
            <a:extLst>
              <a:ext uri="{FF2B5EF4-FFF2-40B4-BE49-F238E27FC236}">
                <a16:creationId xmlns:a16="http://schemas.microsoft.com/office/drawing/2014/main" id="{69D875C8-4D19-8AF8-6F98-F151E309145E}"/>
              </a:ext>
            </a:extLst>
          </p:cNvPr>
          <p:cNvSpPr>
            <a:spLocks noGrp="1"/>
          </p:cNvSpPr>
          <p:nvPr>
            <p:ph type="ftr" sz="quarter" idx="11"/>
          </p:nvPr>
        </p:nvSpPr>
        <p:spPr/>
        <p:txBody>
          <a:bodyPr rtlCol="0"/>
          <a:lstStyle>
            <a:defPPr>
              <a:defRPr lang="zh-CN"/>
            </a:def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rPr>
              <a:t>演示文稿标题</a:t>
            </a:r>
          </a:p>
        </p:txBody>
      </p:sp>
      <p:sp>
        <p:nvSpPr>
          <p:cNvPr id="8" name="灯片编号占位符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rtlCol="0"/>
          <a:lstStyle>
            <a:defPPr>
              <a:defRPr lang="zh-CN"/>
            </a:defPPr>
          </a:lstStyle>
          <a:p>
            <a:pPr marL="0" marR="0" lvl="0" indent="0" algn="r" defTabSz="914400" rtl="0" eaLnBrk="1" fontAlgn="auto" latinLnBrk="0" hangingPunct="1">
              <a:lnSpc>
                <a:spcPct val="100000"/>
              </a:lnSpc>
              <a:spcBef>
                <a:spcPct val="0"/>
              </a:spcBef>
              <a:spcAft>
                <a:spcPct val="0"/>
              </a:spcAft>
              <a:buClrTx/>
              <a:buSzTx/>
              <a:buFontTx/>
              <a:buNone/>
              <a:defRPr/>
            </a:pPr>
            <a:fld id="{294A09A9-5501-47C1-A89A-A340965A2BE2}" type="slidenum">
              <a:rPr kumimoji="0" lang="en-US" altLang="zh-CN" sz="1200" b="0" i="0" u="none" strike="noStrike" kern="1200" cap="none" spc="0" normalizeH="0" baseline="0" noProof="0" smtClean="0">
                <a:ln>
                  <a:noFill/>
                </a:ln>
                <a:solidFill>
                  <a:srgbClr val="000000"/>
                </a:solidFill>
                <a:effectLst/>
                <a:uLnTx/>
                <a:uFillTx/>
                <a:latin typeface="Microsoft YaHei UI Light" panose="020f0302020204030204" pitchFamily="34" charset="0"/>
                <a:ea typeface="Microsoft YaHei UI Light"/>
              </a:rPr>
              <a:pPr marL="0" marR="0" lvl="0" indent="0" algn="r" defTabSz="914400" rtl="0" eaLnBrk="1" fontAlgn="auto" latinLnBrk="0" hangingPunct="1">
                <a:lnSpc>
                  <a:spcPct val="100000"/>
                </a:lnSpc>
                <a:spcBef>
                  <a:spcPct val="0"/>
                </a:spcBef>
                <a:spcAft>
                  <a:spcPct val="0"/>
                </a:spcAft>
                <a:buClrTx/>
                <a:buSzTx/>
                <a:buFontTx/>
                <a:buNone/>
                <a:defRPr/>
              </a:pPr>
              <a:t>10</a:t>
            </a:fld>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Tree>
    <p:extLst>
      <p:ext uri="{BB962C8B-B14F-4D97-AF65-F5344CB8AC3E}">
        <p14:creationId xmlns:p14="http://schemas.microsoft.com/office/powerpoint/2010/main" val="3891116011"/>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a:extLst>
              <a:ext uri="{FF2B5EF4-FFF2-40B4-BE49-F238E27FC236}">
                <a16:creationId xmlns:a16="http://schemas.microsoft.com/office/drawing/2014/main" id="{E336DC79-3EA6-7325-3D0B-C041B850142A}"/>
              </a:ext>
            </a:extLst>
          </p:cNvPr>
          <p:cNvSpPr>
            <a:spLocks noGrp="1"/>
          </p:cNvSpPr>
          <p:nvPr>
            <p:ph sz="half" idx="2"/>
          </p:nvPr>
        </p:nvSpPr>
        <p:spPr>
          <a:xfrm>
            <a:off x="839788" y="605082"/>
            <a:ext cx="10371550" cy="930297"/>
          </a:xfrm>
        </p:spPr>
        <p:txBody>
          <a:bodyPr rtlCol="0">
            <a:normAutofit fontScale="92500" lnSpcReduction="10000"/>
          </a:bodyPr>
          <a:lstStyle>
            <a:defPPr>
              <a:defRPr lang="zh-CN"/>
            </a:defPPr>
          </a:lstStyle>
          <a:p>
            <a:pPr marL="0" indent="0" algn="just">
              <a:lnSpc>
                <a:spcPct val="120000"/>
              </a:lnSpc>
              <a:buNone/>
            </a:pPr>
            <a:r>
              <a:rPr lang="en-US" altLang="zh-CN" sz="2400" b="1" kern="100">
                <a:effectLst/>
                <a:latin typeface="Calibri" panose="020f0502020204030204" pitchFamily="34" charset="0"/>
                <a:ea typeface="宋体" panose="02010600030101010101" pitchFamily="2" charset="-122"/>
                <a:cs typeface="宋体" panose="02010600030101010101" pitchFamily="2" charset="-122"/>
              </a:rPr>
              <a:t>9.</a:t>
            </a:r>
            <a:r>
              <a:rPr lang="zh-CN" altLang="zh-CN" sz="2400" b="1" kern="100">
                <a:effectLst/>
                <a:latin typeface="Calibri" panose="020f0502020204030204" pitchFamily="34" charset="0"/>
                <a:ea typeface="宋体" panose="02010600030101010101" pitchFamily="2" charset="-122"/>
                <a:cs typeface="宋体" panose="02010600030101010101" pitchFamily="2" charset="-122"/>
              </a:rPr>
              <a:t>原题：</a:t>
            </a:r>
            <a:r>
              <a:rPr lang="zh-CN" altLang="zh-CN" sz="2400" kern="100">
                <a:solidFill>
                  <a:srgbClr val="000000"/>
                </a:solidFill>
                <a:effectLst/>
                <a:latin typeface="Calibri" panose="020f0502020204030204" pitchFamily="34" charset="0"/>
                <a:ea typeface="楷体" panose="02010609060101010101" pitchFamily="49" charset="-122"/>
                <a:cs typeface="宋体" panose="02010600030101010101" pitchFamily="2" charset="-122"/>
              </a:rPr>
              <a:t>选文中四凤“</a:t>
            </a:r>
            <a:r>
              <a:rPr lang="zh-CN" altLang="zh-CN" sz="2400" kern="100">
                <a:solidFill>
                  <a:srgbClr val="FF0000"/>
                </a:solidFill>
                <a:effectLst/>
                <a:latin typeface="Calibri" panose="020f0502020204030204" pitchFamily="34" charset="0"/>
                <a:ea typeface="楷体" panose="02010609060101010101" pitchFamily="49" charset="-122"/>
                <a:cs typeface="宋体" panose="02010600030101010101" pitchFamily="2" charset="-122"/>
              </a:rPr>
              <a:t>自己并无过咎</a:t>
            </a:r>
            <a:r>
              <a:rPr lang="zh-CN" altLang="zh-CN" sz="2400" kern="100">
                <a:solidFill>
                  <a:srgbClr val="000000"/>
                </a:solidFill>
                <a:effectLst/>
                <a:latin typeface="Calibri" panose="020f0502020204030204" pitchFamily="34" charset="0"/>
                <a:ea typeface="楷体" panose="02010609060101010101" pitchFamily="49" charset="-122"/>
                <a:cs typeface="宋体" panose="02010600030101010101" pitchFamily="2" charset="-122"/>
              </a:rPr>
              <a:t>”，但</a:t>
            </a:r>
            <a:r>
              <a:rPr lang="zh-CN" altLang="zh-CN" sz="2400" kern="100">
                <a:solidFill>
                  <a:srgbClr val="FF0000"/>
                </a:solidFill>
                <a:effectLst/>
                <a:latin typeface="Calibri" panose="020f0502020204030204" pitchFamily="34" charset="0"/>
                <a:ea typeface="楷体" panose="02010609060101010101" pitchFamily="49" charset="-122"/>
                <a:cs typeface="宋体" panose="02010600030101010101" pitchFamily="2" charset="-122"/>
              </a:rPr>
              <a:t>夹在各种矛盾中</a:t>
            </a:r>
            <a:r>
              <a:rPr lang="zh-CN" altLang="zh-CN" sz="2400" kern="100">
                <a:solidFill>
                  <a:srgbClr val="000000"/>
                </a:solidFill>
                <a:effectLst/>
                <a:latin typeface="Calibri" panose="020f0502020204030204" pitchFamily="34" charset="0"/>
                <a:ea typeface="楷体" panose="02010609060101010101" pitchFamily="49" charset="-122"/>
                <a:cs typeface="宋体" panose="02010600030101010101" pitchFamily="2" charset="-122"/>
              </a:rPr>
              <a:t>左右为难，请简要分析有哪些矛盾。</a:t>
            </a:r>
            <a:r>
              <a:rPr lang="zh-CN" altLang="zh-CN" sz="2400" kern="100">
                <a:effectLst/>
                <a:latin typeface="Calibri" panose="020f0502020204030204" pitchFamily="34" charset="0"/>
                <a:ea typeface="宋体" panose="02010600030101010101" pitchFamily="2" charset="-122"/>
                <a:cs typeface="宋体" panose="02010600030101010101" pitchFamily="2" charset="-122"/>
              </a:rPr>
              <a:t>（</a:t>
            </a:r>
            <a:r>
              <a:rPr lang="en-US" altLang="zh-CN" sz="2400" kern="100">
                <a:effectLst/>
                <a:latin typeface="Calibri" panose="020f0502020204030204" pitchFamily="34" charset="0"/>
                <a:ea typeface="宋体" panose="02010600030101010101" pitchFamily="2" charset="-122"/>
                <a:cs typeface="宋体" panose="02010600030101010101" pitchFamily="2" charset="-122"/>
              </a:rPr>
              <a:t>6</a:t>
            </a:r>
            <a:r>
              <a:rPr lang="zh-CN" altLang="zh-CN" sz="2400" kern="100">
                <a:effectLst/>
                <a:latin typeface="Calibri" panose="020f0502020204030204" pitchFamily="34" charset="0"/>
                <a:ea typeface="宋体" panose="02010600030101010101" pitchFamily="2" charset="-122"/>
                <a:cs typeface="宋体" panose="02010600030101010101" pitchFamily="2" charset="-122"/>
              </a:rPr>
              <a:t>分）</a:t>
            </a:r>
            <a:endParaRPr lang="zh-CN" altLang="zh-CN" sz="2400"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6" name="内容占位符 5">
            <a:extLst>
              <a:ext uri="{FF2B5EF4-FFF2-40B4-BE49-F238E27FC236}">
                <a16:creationId xmlns:a16="http://schemas.microsoft.com/office/drawing/2014/main" id="{3C7B8494-23AF-BB4F-382C-D2B07675EBB6}"/>
              </a:ext>
            </a:extLst>
          </p:cNvPr>
          <p:cNvSpPr>
            <a:spLocks noGrp="1"/>
          </p:cNvSpPr>
          <p:nvPr>
            <p:ph sz="quarter" idx="4"/>
          </p:nvPr>
        </p:nvSpPr>
        <p:spPr>
          <a:xfrm>
            <a:off x="839788" y="1937615"/>
            <a:ext cx="10512424" cy="3272061"/>
          </a:xfrm>
        </p:spPr>
        <p:txBody>
          <a:bodyPr rtlCol="0">
            <a:normAutofit fontScale="92500" lnSpcReduction="10000"/>
          </a:bodyPr>
          <a:lstStyle>
            <a:defPPr>
              <a:defRPr lang="zh-CN"/>
            </a:defPPr>
          </a:lstStyle>
          <a:p>
            <a:pPr marL="0" indent="0" algn="just">
              <a:lnSpc>
                <a:spcPct val="110000"/>
              </a:lnSpc>
              <a:buNone/>
            </a:pPr>
            <a:r>
              <a:rPr lang="zh-CN" altLang="zh-CN" sz="2400" b="1" kern="100">
                <a:effectLst/>
                <a:latin typeface="Calibri" panose="020f0502020204030204" pitchFamily="34" charset="0"/>
                <a:ea typeface="宋体" panose="02010600030101010101" pitchFamily="2" charset="-122"/>
                <a:cs typeface="宋体" panose="02010600030101010101" pitchFamily="2" charset="-122"/>
              </a:rPr>
              <a:t>参考答案</a:t>
            </a:r>
            <a:r>
              <a:rPr lang="zh-CN" altLang="zh-CN" sz="2400" kern="100">
                <a:effectLst/>
                <a:latin typeface="Calibri" panose="020f0502020204030204" pitchFamily="34" charset="0"/>
                <a:ea typeface="宋体" panose="02010600030101010101" pitchFamily="2" charset="-122"/>
                <a:cs typeface="宋体" panose="02010600030101010101" pitchFamily="2" charset="-122"/>
              </a:rPr>
              <a:t>：</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①</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父母认识观念</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不同的矛盾。（</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分</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）鲁贵以</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服侍有钱人家为荣</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，鲁侍萍却要女儿</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远离伺候主子</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分</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endParaRPr lang="en-US" altLang="zh-CN" sz="2400" kern="100">
              <a:effectLst/>
              <a:latin typeface="宋体" panose="02010600030101010101" pitchFamily="2" charset="-122"/>
              <a:ea typeface="宋体" panose="02010600030101010101" pitchFamily="2" charset="-122"/>
              <a:cs typeface="宋体" panose="02010600030101010101" pitchFamily="2" charset="-122"/>
            </a:endParaRPr>
          </a:p>
          <a:p>
            <a:pPr marL="0" indent="0" algn="just">
              <a:lnSpc>
                <a:spcPct val="110000"/>
              </a:lnSpc>
              <a:buNone/>
            </a:pPr>
            <a:r>
              <a:rPr lang="zh-CN" altLang="zh-CN" sz="2400" kern="100">
                <a:effectLst/>
                <a:latin typeface="宋体" panose="02010600030101010101" pitchFamily="2" charset="-122"/>
                <a:ea typeface="宋体" panose="02010600030101010101" pitchFamily="2" charset="-122"/>
                <a:cs typeface="宋体" panose="02010600030101010101" pitchFamily="2" charset="-122"/>
              </a:rPr>
              <a:t>②</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父兄</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之间</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伦理矛盾</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分</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）鲁贵以</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封建家长</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的地位要求鲁大海</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顺从自己</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，而鲁大海有</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觉醒意识、独立主张</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而并</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不顺从</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分</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endParaRPr lang="en-US" altLang="zh-CN" sz="2400" kern="100">
              <a:effectLst/>
              <a:latin typeface="宋体" panose="02010600030101010101" pitchFamily="2" charset="-122"/>
              <a:ea typeface="宋体" panose="02010600030101010101" pitchFamily="2" charset="-122"/>
              <a:cs typeface="宋体" panose="02010600030101010101" pitchFamily="2" charset="-122"/>
            </a:endParaRPr>
          </a:p>
          <a:p>
            <a:pPr marL="0" indent="0" algn="just">
              <a:lnSpc>
                <a:spcPct val="110000"/>
              </a:lnSpc>
              <a:buNone/>
            </a:pPr>
            <a:r>
              <a:rPr lang="zh-CN" altLang="zh-CN" sz="2400" kern="100">
                <a:effectLst/>
                <a:latin typeface="宋体" panose="02010600030101010101" pitchFamily="2" charset="-122"/>
                <a:ea typeface="宋体" panose="02010600030101010101" pitchFamily="2" charset="-122"/>
                <a:cs typeface="宋体" panose="02010600030101010101" pitchFamily="2" charset="-122"/>
              </a:rPr>
              <a:t>③</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雇主与兄长</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的</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阶级矛盾</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分</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）一面是自己从雇主那</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得到薪酬和照顾</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，另一面是</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哥哥</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作为工人代表</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和雇主斗争</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分</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endParaRPr lang="en-US" altLang="zh-CN" sz="2400" kern="100">
              <a:effectLst/>
              <a:latin typeface="宋体" panose="02010600030101010101" pitchFamily="2" charset="-122"/>
              <a:ea typeface="宋体" panose="02010600030101010101" pitchFamily="2" charset="-122"/>
              <a:cs typeface="宋体" panose="02010600030101010101" pitchFamily="2" charset="-122"/>
            </a:endParaRPr>
          </a:p>
          <a:p>
            <a:pPr marL="0" indent="0" algn="just">
              <a:lnSpc>
                <a:spcPct val="110000"/>
              </a:lnSpc>
              <a:buNone/>
            </a:pPr>
            <a:r>
              <a:rPr lang="zh-CN" altLang="zh-CN" sz="2400" kern="100">
                <a:effectLst/>
                <a:latin typeface="宋体" panose="02010600030101010101" pitchFamily="2" charset="-122"/>
                <a:ea typeface="宋体" panose="02010600030101010101" pitchFamily="2" charset="-122"/>
                <a:cs typeface="宋体" panose="02010600030101010101" pitchFamily="2" charset="-122"/>
              </a:rPr>
              <a:t>④</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情感与现实</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的矛盾。（</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分</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）自己喜欢周家少爷，而自己</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身份低下</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不能跨越阶层</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去追求这份爱情。（</a:t>
            </a:r>
            <a:r>
              <a:rPr lang="en-US"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1</a:t>
            </a:r>
            <a:r>
              <a:rPr lang="zh-CN" altLang="zh-CN" sz="2400" kern="100">
                <a:solidFill>
                  <a:srgbClr val="FF0000"/>
                </a:solidFill>
                <a:effectLst/>
                <a:latin typeface="宋体" panose="02010600030101010101" pitchFamily="2" charset="-122"/>
                <a:ea typeface="宋体" panose="02010600030101010101" pitchFamily="2" charset="-122"/>
                <a:cs typeface="宋体" panose="02010600030101010101" pitchFamily="2" charset="-122"/>
              </a:rPr>
              <a:t>分</a:t>
            </a:r>
            <a:r>
              <a:rPr lang="zh-CN" altLang="zh-CN" sz="2400" kern="100">
                <a:effectLst/>
                <a:latin typeface="宋体" panose="02010600030101010101" pitchFamily="2" charset="-122"/>
                <a:ea typeface="宋体" panose="02010600030101010101" pitchFamily="2" charset="-122"/>
                <a:cs typeface="宋体" panose="02010600030101010101" pitchFamily="2" charset="-122"/>
              </a:rPr>
              <a:t>）</a:t>
            </a:r>
            <a:endParaRPr lang="zh-CN" altLang="zh-CN" sz="2400" kern="100">
              <a:effectLst/>
              <a:latin typeface="宋体" panose="02010600030101010101" pitchFamily="2" charset="-122"/>
              <a:ea typeface="宋体" panose="02010600030101010101" pitchFamily="2" charset="-122"/>
              <a:cs typeface="Times New Roman" panose="02020603050405020304" pitchFamily="18" charset="0"/>
            </a:endParaRPr>
          </a:p>
          <a:p>
            <a:pPr marL="0" indent="0" rtl="0">
              <a:buNone/>
            </a:pP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10" name="内容占位符 9">
            <a:extLst>
              <a:ext uri="{FF2B5EF4-FFF2-40B4-BE49-F238E27FC236}">
                <a16:creationId xmlns:a16="http://schemas.microsoft.com/office/drawing/2014/main" id="{6E802B29-40B6-000C-8EDD-903910D08A61}"/>
              </a:ext>
            </a:extLst>
          </p:cNvPr>
          <p:cNvSpPr>
            <a:spLocks noGrp="1"/>
          </p:cNvSpPr>
          <p:nvPr>
            <p:ph sz="quarter" idx="14"/>
          </p:nvPr>
        </p:nvSpPr>
        <p:spPr>
          <a:xfrm>
            <a:off x="782638" y="5209676"/>
            <a:ext cx="10371550" cy="1043242"/>
          </a:xfrm>
        </p:spPr>
        <p:txBody>
          <a:bodyPr rtlCol="0">
            <a:normAutofit/>
          </a:bodyPr>
          <a:lstStyle>
            <a:defPPr>
              <a:defRPr lang="zh-CN"/>
            </a:defPPr>
          </a:lstStyle>
          <a:p>
            <a:pPr marL="0" indent="0" algn="just">
              <a:buNone/>
            </a:pPr>
            <a:r>
              <a:rPr lang="zh-CN" altLang="zh-CN" sz="2400" kern="100">
                <a:effectLst/>
                <a:latin typeface="Calibri" panose="020f0502020204030204" pitchFamily="34" charset="0"/>
                <a:ea typeface="楷体" panose="02010609060101010101" pitchFamily="49" charset="-122"/>
                <a:cs typeface="楷体" panose="02010609060101010101" pitchFamily="49" charset="-122"/>
              </a:rPr>
              <a:t>评分标准：</a:t>
            </a:r>
            <a:r>
              <a:rPr lang="en-US" altLang="zh-CN" sz="2400" kern="100">
                <a:effectLst/>
                <a:latin typeface="Calibri" panose="020f0502020204030204" pitchFamily="34" charset="0"/>
                <a:ea typeface="楷体" panose="02010609060101010101" pitchFamily="49" charset="-122"/>
                <a:cs typeface="楷体" panose="02010609060101010101" pitchFamily="49" charset="-122"/>
              </a:rPr>
              <a:t>6</a:t>
            </a:r>
            <a:r>
              <a:rPr lang="zh-CN" altLang="zh-CN" sz="2400" kern="100">
                <a:effectLst/>
                <a:latin typeface="Calibri" panose="020f0502020204030204" pitchFamily="34" charset="0"/>
                <a:ea typeface="楷体" panose="02010609060101010101" pitchFamily="49" charset="-122"/>
                <a:cs typeface="楷体" panose="02010609060101010101" pitchFamily="49" charset="-122"/>
              </a:rPr>
              <a:t>分，每点</a:t>
            </a:r>
            <a:r>
              <a:rPr lang="en-US" altLang="zh-CN" sz="2400" kern="100">
                <a:effectLst/>
                <a:latin typeface="Calibri" panose="020f0502020204030204" pitchFamily="34" charset="0"/>
                <a:ea typeface="楷体" panose="02010609060101010101" pitchFamily="49" charset="-122"/>
                <a:cs typeface="楷体" panose="02010609060101010101" pitchFamily="49" charset="-122"/>
              </a:rPr>
              <a:t>2</a:t>
            </a:r>
            <a:r>
              <a:rPr lang="zh-CN" altLang="zh-CN" sz="2400" kern="100">
                <a:effectLst/>
                <a:latin typeface="Calibri" panose="020f0502020204030204" pitchFamily="34" charset="0"/>
                <a:ea typeface="楷体" panose="02010609060101010101" pitchFamily="49" charset="-122"/>
                <a:cs typeface="楷体" panose="02010609060101010101" pitchFamily="49" charset="-122"/>
              </a:rPr>
              <a:t>分，答出三点即可。每条答案中，</a:t>
            </a:r>
            <a:r>
              <a:rPr lang="zh-CN" altLang="zh-CN" sz="2400" kern="100">
                <a:solidFill>
                  <a:srgbClr val="FF0000"/>
                </a:solidFill>
                <a:effectLst/>
                <a:latin typeface="Calibri" panose="020f0502020204030204" pitchFamily="34" charset="0"/>
                <a:ea typeface="楷体" panose="02010609060101010101" pitchFamily="49" charset="-122"/>
                <a:cs typeface="楷体" panose="02010609060101010101" pitchFamily="49" charset="-122"/>
              </a:rPr>
              <a:t>概括矛盾要点</a:t>
            </a:r>
            <a:r>
              <a:rPr lang="zh-CN" altLang="zh-CN" sz="2400" kern="100">
                <a:effectLst/>
                <a:latin typeface="Calibri" panose="020f0502020204030204" pitchFamily="34" charset="0"/>
                <a:ea typeface="楷体" panose="02010609060101010101" pitchFamily="49" charset="-122"/>
                <a:cs typeface="楷体" panose="02010609060101010101" pitchFamily="49" charset="-122"/>
              </a:rPr>
              <a:t>得</a:t>
            </a:r>
            <a:r>
              <a:rPr lang="en-US" altLang="zh-CN" sz="2400" kern="100">
                <a:effectLst/>
                <a:latin typeface="Calibri" panose="020f0502020204030204" pitchFamily="34" charset="0"/>
                <a:ea typeface="楷体" panose="02010609060101010101" pitchFamily="49" charset="-122"/>
                <a:cs typeface="楷体" panose="02010609060101010101" pitchFamily="49" charset="-122"/>
              </a:rPr>
              <a:t>1</a:t>
            </a:r>
            <a:r>
              <a:rPr lang="zh-CN" altLang="zh-CN" sz="2400" kern="100">
                <a:effectLst/>
                <a:latin typeface="Calibri" panose="020f0502020204030204" pitchFamily="34" charset="0"/>
                <a:ea typeface="楷体" panose="02010609060101010101" pitchFamily="49" charset="-122"/>
                <a:cs typeface="楷体" panose="02010609060101010101" pitchFamily="49" charset="-122"/>
              </a:rPr>
              <a:t>分；</a:t>
            </a:r>
            <a:r>
              <a:rPr lang="zh-CN" altLang="zh-CN" sz="2400" kern="100">
                <a:solidFill>
                  <a:srgbClr val="FF0000"/>
                </a:solidFill>
                <a:effectLst/>
                <a:latin typeface="Calibri" panose="020f0502020204030204" pitchFamily="34" charset="0"/>
                <a:ea typeface="楷体" panose="02010609060101010101" pitchFamily="49" charset="-122"/>
                <a:cs typeface="楷体" panose="02010609060101010101" pitchFamily="49" charset="-122"/>
              </a:rPr>
              <a:t>准确分析矛盾</a:t>
            </a:r>
            <a:r>
              <a:rPr lang="zh-CN" altLang="zh-CN" sz="2400" kern="100">
                <a:effectLst/>
                <a:latin typeface="Calibri" panose="020f0502020204030204" pitchFamily="34" charset="0"/>
                <a:ea typeface="楷体" panose="02010609060101010101" pitchFamily="49" charset="-122"/>
                <a:cs typeface="楷体" panose="02010609060101010101" pitchFamily="49" charset="-122"/>
              </a:rPr>
              <a:t>得</a:t>
            </a:r>
            <a:r>
              <a:rPr lang="en-US" altLang="zh-CN" sz="2400" kern="100">
                <a:effectLst/>
                <a:latin typeface="Calibri" panose="020f0502020204030204" pitchFamily="34" charset="0"/>
                <a:ea typeface="楷体" panose="02010609060101010101" pitchFamily="49" charset="-122"/>
                <a:cs typeface="楷体" panose="02010609060101010101" pitchFamily="49" charset="-122"/>
              </a:rPr>
              <a:t>1</a:t>
            </a:r>
            <a:r>
              <a:rPr lang="zh-CN" altLang="zh-CN" sz="2400" kern="100">
                <a:effectLst/>
                <a:latin typeface="Calibri" panose="020f0502020204030204" pitchFamily="34" charset="0"/>
                <a:ea typeface="楷体" panose="02010609060101010101" pitchFamily="49" charset="-122"/>
                <a:cs typeface="楷体" panose="02010609060101010101" pitchFamily="49" charset="-122"/>
              </a:rPr>
              <a:t>分；其他答案，如答出父女</a:t>
            </a:r>
            <a:r>
              <a:rPr lang="zh-CN" altLang="en-US" sz="2400" kern="100">
                <a:effectLst/>
                <a:latin typeface="Calibri" panose="020f0502020204030204" pitchFamily="34" charset="0"/>
                <a:ea typeface="楷体" panose="02010609060101010101" pitchFamily="49" charset="-122"/>
                <a:cs typeface="楷体" panose="02010609060101010101" pitchFamily="49" charset="-122"/>
              </a:rPr>
              <a:t>亲情</a:t>
            </a:r>
            <a:r>
              <a:rPr lang="zh-CN" altLang="zh-CN" sz="2400" kern="100">
                <a:effectLst/>
                <a:latin typeface="Calibri" panose="020f0502020204030204" pitchFamily="34" charset="0"/>
                <a:ea typeface="楷体" panose="02010609060101010101" pitchFamily="49" charset="-122"/>
                <a:cs typeface="楷体" panose="02010609060101010101" pitchFamily="49" charset="-122"/>
              </a:rPr>
              <a:t>矛盾，可酌情给分</a:t>
            </a:r>
            <a:r>
              <a:rPr lang="zh-CN" altLang="en-US" sz="2400" kern="100">
                <a:effectLst/>
                <a:latin typeface="Calibri" panose="020f0502020204030204" pitchFamily="34" charset="0"/>
                <a:ea typeface="楷体" panose="02010609060101010101" pitchFamily="49" charset="-122"/>
                <a:cs typeface="楷体" panose="02010609060101010101" pitchFamily="49" charset="-122"/>
              </a:rPr>
              <a:t>。</a:t>
            </a:r>
            <a:endParaRPr lang="zh-CN" altLang="zh-CN" sz="2400"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7" name="页脚占位符 6">
            <a:extLst>
              <a:ext uri="{FF2B5EF4-FFF2-40B4-BE49-F238E27FC236}">
                <a16:creationId xmlns:a16="http://schemas.microsoft.com/office/drawing/2014/main" id="{69D875C8-4D19-8AF8-6F98-F151E309145E}"/>
              </a:ext>
            </a:extLst>
          </p:cNvPr>
          <p:cNvSpPr>
            <a:spLocks noGrp="1"/>
          </p:cNvSpPr>
          <p:nvPr>
            <p:ph type="ftr" sz="quarter" idx="11"/>
          </p:nvPr>
        </p:nvSpPr>
        <p:spPr/>
        <p:txBody>
          <a:bodyPr rtlCol="0"/>
          <a:lstStyle>
            <a:defPPr>
              <a:defRPr lang="zh-CN"/>
            </a:def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rPr>
              <a:t>演示文稿标题</a:t>
            </a:r>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
        <p:nvSpPr>
          <p:cNvPr id="8" name="灯片编号占位符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rtlCol="0"/>
          <a:lstStyle>
            <a:defPPr>
              <a:defRPr lang="zh-CN"/>
            </a:defPPr>
          </a:lstStyle>
          <a:p>
            <a:pPr marL="0" marR="0" lvl="0" indent="0" algn="r" defTabSz="914400" rtl="0" eaLnBrk="1" fontAlgn="auto" latinLnBrk="0" hangingPunct="1">
              <a:lnSpc>
                <a:spcPct val="100000"/>
              </a:lnSpc>
              <a:spcBef>
                <a:spcPct val="0"/>
              </a:spcBef>
              <a:spcAft>
                <a:spcPct val="0"/>
              </a:spcAft>
              <a:buClrTx/>
              <a:buSzTx/>
              <a:buFontTx/>
              <a:buNone/>
              <a:defRPr/>
            </a:pPr>
            <a:fld id="{294A09A9-5501-47C1-A89A-A340965A2BE2}" type="slidenum">
              <a:rPr kumimoji="0" lang="en-US" altLang="zh-CN" sz="1200" b="0" i="0" u="none" strike="noStrike" kern="1200" cap="none" spc="0" normalizeH="0" baseline="0" noProof="0" smtClean="0">
                <a:ln>
                  <a:noFill/>
                </a:ln>
                <a:solidFill>
                  <a:srgbClr val="000000"/>
                </a:solidFill>
                <a:effectLst/>
                <a:uLnTx/>
                <a:uFillTx/>
                <a:latin typeface="Microsoft YaHei UI Light" panose="020f0302020204030204" pitchFamily="34" charset="0"/>
                <a:ea typeface="Microsoft YaHei UI Light"/>
              </a:rPr>
              <a:pPr marL="0" marR="0" lvl="0" indent="0" algn="r" defTabSz="914400" rtl="0" eaLnBrk="1" fontAlgn="auto" latinLnBrk="0" hangingPunct="1">
                <a:lnSpc>
                  <a:spcPct val="100000"/>
                </a:lnSpc>
                <a:spcBef>
                  <a:spcPct val="0"/>
                </a:spcBef>
                <a:spcAft>
                  <a:spcPct val="0"/>
                </a:spcAft>
                <a:buClrTx/>
                <a:buSzTx/>
                <a:buFontTx/>
                <a:buNone/>
                <a:defRPr/>
              </a:pPr>
              <a:t>11</a:t>
            </a:fld>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Tree>
    <p:extLst>
      <p:ext uri="{BB962C8B-B14F-4D97-AF65-F5344CB8AC3E}">
        <p14:creationId xmlns:p14="http://schemas.microsoft.com/office/powerpoint/2010/main" val="1852272714"/>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a:extLst>
              <a:ext uri="{FF2B5EF4-FFF2-40B4-BE49-F238E27FC236}">
                <a16:creationId xmlns:a16="http://schemas.microsoft.com/office/drawing/2014/main" id="{8C122DF8-59D4-D94D-8ED9-F2F319899DBF}"/>
              </a:ext>
            </a:extLst>
          </p:cNvPr>
          <p:cNvSpPr>
            <a:spLocks noGrp="1"/>
          </p:cNvSpPr>
          <p:nvPr>
            <p:ph type="title"/>
          </p:nvPr>
        </p:nvSpPr>
        <p:spPr/>
        <p:txBody>
          <a:bodyPr rtlCol="0"/>
          <a:lstStyle/>
          <a:p>
            <a:pPr rtl="0"/>
            <a:r>
              <a:rPr lang="zh-CN" altLang="en-US"/>
              <a:t>文言文阅读</a:t>
            </a:r>
          </a:p>
        </p:txBody>
      </p:sp>
      <p:sp>
        <p:nvSpPr>
          <p:cNvPr id="44" name="文本占位符 43">
            <a:extLst>
              <a:ext uri="{FF2B5EF4-FFF2-40B4-BE49-F238E27FC236}">
                <a16:creationId xmlns:a16="http://schemas.microsoft.com/office/drawing/2014/main" id="{906E4DF9-127F-4650-8BAA-2521A37885B0}"/>
              </a:ext>
            </a:extLst>
          </p:cNvPr>
          <p:cNvSpPr>
            <a:spLocks noGrp="1"/>
          </p:cNvSpPr>
          <p:nvPr>
            <p:ph type="body" sz="quarter" idx="10"/>
          </p:nvPr>
        </p:nvSpPr>
        <p:spPr>
          <a:xfrm>
            <a:off x="952500" y="2179394"/>
            <a:ext cx="9897836" cy="2613042"/>
          </a:xfrm>
        </p:spPr>
        <p:txBody>
          <a:bodyPr rtlCol="0"/>
          <a:lstStyle/>
          <a:p>
            <a:pPr rtl="0"/>
            <a:r>
              <a:rPr kumimoji="0" lang="zh-CN" altLang="en-US"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       文言文阅读我们选择关联教材第一单元先秦诸子散文相关的语料来命题，翻译为课内翻译。考察到必备的文言基础知识和文言文阅读理解能力；第</a:t>
            </a:r>
            <a:r>
              <a:rPr kumimoji="0" lang="en-US" altLang="zh-CN"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13</a:t>
            </a:r>
            <a:r>
              <a:rPr kumimoji="0" lang="zh-CN" altLang="en-US"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a:t>
            </a:r>
            <a:r>
              <a:rPr kumimoji="0" lang="en-US" altLang="zh-CN"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14</a:t>
            </a:r>
            <a:r>
              <a:rPr kumimoji="0" lang="zh-CN" altLang="en-US" sz="3200" b="1" i="0" u="none" strike="noStrike" kern="1200" cap="none" spc="150" normalizeH="0" baseline="0" noProof="1">
                <a:ln>
                  <a:noFill/>
                </a:ln>
                <a:solidFill>
                  <a:srgbClr val="000000">
                    <a:lumMod val="75000"/>
                    <a:lumOff val="25000"/>
                  </a:srgbClr>
                </a:solidFill>
                <a:effectLst/>
                <a:uLnTx/>
                <a:uFillTx/>
                <a:latin typeface="华文楷体" panose="02010600040101010101" charset="-122"/>
                <a:ea typeface="华文楷体" panose="02010600040101010101" charset="-122"/>
                <a:cs typeface="华文楷体" panose="02010600040101010101" charset="-122"/>
                <a:sym typeface="+mn-ea"/>
              </a:rPr>
              <a:t>题又有对孟子以及儒家传统文化思想的理解和运用，体现了对培养学生人文素养的引导。</a:t>
            </a:r>
            <a:endParaRPr lang="en-US" altLang="zh-CN"/>
          </a:p>
        </p:txBody>
      </p:sp>
    </p:spTree>
    <p:extLst>
      <p:ext uri="{BB962C8B-B14F-4D97-AF65-F5344CB8AC3E}">
        <p14:creationId xmlns:p14="http://schemas.microsoft.com/office/powerpoint/2010/main" val="643842168"/>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a:extLst>
              <a:ext uri="{FF2B5EF4-FFF2-40B4-BE49-F238E27FC236}">
                <a16:creationId xmlns:a16="http://schemas.microsoft.com/office/drawing/2014/main" id="{E336DC79-3EA6-7325-3D0B-C041B850142A}"/>
              </a:ext>
            </a:extLst>
          </p:cNvPr>
          <p:cNvSpPr>
            <a:spLocks noGrp="1"/>
          </p:cNvSpPr>
          <p:nvPr>
            <p:ph sz="half" idx="2"/>
          </p:nvPr>
        </p:nvSpPr>
        <p:spPr>
          <a:xfrm>
            <a:off x="839788" y="489858"/>
            <a:ext cx="10230676" cy="1305726"/>
          </a:xfrm>
        </p:spPr>
        <p:txBody>
          <a:bodyPr rtlCol="0">
            <a:normAutofit lnSpcReduction="10000"/>
          </a:bodyPr>
          <a:lstStyle>
            <a:defPPr>
              <a:defRPr lang="zh-CN"/>
            </a:defPPr>
          </a:lstStyle>
          <a:p>
            <a:pPr marL="0" indent="0">
              <a:lnSpc>
                <a:spcPct val="100000"/>
              </a:lnSpc>
              <a:buNone/>
              <a:tabLst>
                <a:tab pos="198120"/>
              </a:tabLst>
            </a:pPr>
            <a:r>
              <a:rPr lang="en-US" altLang="zh-CN" sz="2800" b="1">
                <a:effectLst/>
                <a:latin typeface="Calibri" panose="020f0502020204030204" pitchFamily="34" charset="0"/>
                <a:ea typeface="宋体" panose="02010600030101010101" pitchFamily="2" charset="-122"/>
                <a:cs typeface="Arial" pitchFamily="34" charset="0"/>
              </a:rPr>
              <a:t>13.</a:t>
            </a:r>
            <a:r>
              <a:rPr lang="zh-CN" altLang="zh-CN" sz="2800" b="1">
                <a:effectLst/>
                <a:latin typeface="Calibri" panose="020f0502020204030204" pitchFamily="34" charset="0"/>
                <a:ea typeface="宋体" panose="02010600030101010101" pitchFamily="2" charset="-122"/>
                <a:cs typeface="Arial" pitchFamily="34" charset="0"/>
              </a:rPr>
              <a:t>原题：</a:t>
            </a:r>
            <a:r>
              <a:rPr lang="zh-CN" altLang="zh-CN" sz="2800">
                <a:effectLst/>
                <a:latin typeface="Calibri" panose="020f0502020204030204" pitchFamily="34" charset="0"/>
                <a:ea typeface="宋体" panose="02010600030101010101" pitchFamily="2" charset="-122"/>
                <a:cs typeface="Arial" pitchFamily="34" charset="0"/>
              </a:rPr>
              <a:t>《</a:t>
            </a:r>
            <a:r>
              <a:rPr lang="zh-CN" altLang="zh-CN" sz="2800">
                <a:solidFill>
                  <a:srgbClr val="000000"/>
                </a:solidFill>
                <a:effectLst/>
                <a:latin typeface="Calibri" panose="020f0502020204030204" pitchFamily="34" charset="0"/>
                <a:ea typeface="楷体" panose="02010609060101010101" pitchFamily="49" charset="-122"/>
                <a:cs typeface="宋体" panose="02010600030101010101" pitchFamily="2" charset="-122"/>
              </a:rPr>
              <a:t>齐桓晋文之事》中孟子反对齐宣王“兴甲兵”，而文本二中孟子却支持齐宣王伐燕。针对这一现象，请谈谈你的理解。</a:t>
            </a:r>
            <a:r>
              <a:rPr lang="zh-CN" altLang="zh-CN" sz="2800">
                <a:effectLst/>
                <a:latin typeface="Calibri" panose="020f0502020204030204" pitchFamily="34" charset="0"/>
                <a:ea typeface="宋体" panose="02010600030101010101" pitchFamily="2" charset="-122"/>
                <a:cs typeface="Arial" pitchFamily="34" charset="0"/>
              </a:rPr>
              <a:t>（</a:t>
            </a:r>
            <a:r>
              <a:rPr lang="en-US" altLang="zh-CN" sz="2800">
                <a:effectLst/>
                <a:latin typeface="Calibri" panose="020f0502020204030204" pitchFamily="34" charset="0"/>
                <a:ea typeface="宋体" panose="02010600030101010101" pitchFamily="2" charset="-122"/>
                <a:cs typeface="Arial" pitchFamily="34" charset="0"/>
              </a:rPr>
              <a:t>3</a:t>
            </a:r>
            <a:r>
              <a:rPr lang="zh-CN" altLang="zh-CN" sz="2800">
                <a:effectLst/>
                <a:latin typeface="Calibri" panose="020f0502020204030204" pitchFamily="34" charset="0"/>
                <a:ea typeface="宋体" panose="02010600030101010101" pitchFamily="2" charset="-122"/>
                <a:cs typeface="Arial" pitchFamily="34" charset="0"/>
              </a:rPr>
              <a:t>分）</a:t>
            </a:r>
            <a:endParaRPr lang="zh-CN" altLang="zh-CN" sz="2800">
              <a:effectLst/>
              <a:latin typeface="Calibri" panose="020f0502020204030204" pitchFamily="34" charset="0"/>
              <a:ea typeface="宋体" panose="02010600030101010101" pitchFamily="2" charset="-122"/>
              <a:cs typeface="Times New Roman" panose="02020603050405020304" pitchFamily="18" charset="0"/>
            </a:endParaRPr>
          </a:p>
          <a:p>
            <a:pPr marL="0" indent="0" rtl="0">
              <a:buNone/>
            </a:pP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6" name="内容占位符 5">
            <a:extLst>
              <a:ext uri="{FF2B5EF4-FFF2-40B4-BE49-F238E27FC236}">
                <a16:creationId xmlns:a16="http://schemas.microsoft.com/office/drawing/2014/main" id="{3C7B8494-23AF-BB4F-382C-D2B07675EBB6}"/>
              </a:ext>
            </a:extLst>
          </p:cNvPr>
          <p:cNvSpPr>
            <a:spLocks noGrp="1"/>
          </p:cNvSpPr>
          <p:nvPr>
            <p:ph sz="quarter" idx="4"/>
          </p:nvPr>
        </p:nvSpPr>
        <p:spPr>
          <a:xfrm>
            <a:off x="839788" y="2196194"/>
            <a:ext cx="10512424" cy="2011574"/>
          </a:xfrm>
        </p:spPr>
        <p:txBody>
          <a:bodyPr rtlCol="0">
            <a:normAutofit lnSpcReduction="10000"/>
          </a:bodyPr>
          <a:lstStyle>
            <a:defPPr>
              <a:defRPr lang="zh-CN"/>
            </a:defPPr>
          </a:lstStyle>
          <a:p>
            <a:pPr marL="0" indent="0">
              <a:lnSpc>
                <a:spcPct val="100000"/>
              </a:lnSpc>
              <a:buNone/>
              <a:tabLst>
                <a:tab pos="198120"/>
              </a:tabLst>
            </a:pPr>
            <a:r>
              <a:rPr lang="zh-CN" altLang="zh-CN" sz="2400" b="1">
                <a:effectLst/>
                <a:latin typeface="Calibri" panose="020f0502020204030204" pitchFamily="34" charset="0"/>
                <a:ea typeface="宋体" panose="02010600030101010101" pitchFamily="2" charset="-122"/>
                <a:cs typeface="Arial" pitchFamily="34" charset="0"/>
              </a:rPr>
              <a:t>参考</a:t>
            </a:r>
            <a:r>
              <a:rPr lang="zh-CN" altLang="zh-CN" sz="2400" b="1">
                <a:effectLst/>
                <a:latin typeface="宋体" panose="02010600030101010101" pitchFamily="2" charset="-122"/>
                <a:ea typeface="宋体" panose="02010600030101010101" pitchFamily="2" charset="-122"/>
                <a:cs typeface="Arial" pitchFamily="34" charset="0"/>
              </a:rPr>
              <a:t>答案：</a:t>
            </a:r>
            <a:r>
              <a:rPr lang="zh-CN" altLang="zh-CN" sz="2400">
                <a:effectLst/>
                <a:latin typeface="宋体" panose="02010600030101010101" pitchFamily="2" charset="-122"/>
                <a:ea typeface="宋体" panose="02010600030101010101" pitchFamily="2" charset="-122"/>
                <a:cs typeface="Arial" pitchFamily="34" charset="0"/>
              </a:rPr>
              <a:t>①《齐桓晋文之事》中齐宣王想</a:t>
            </a:r>
            <a:r>
              <a:rPr lang="zh-CN" altLang="zh-CN" sz="2400">
                <a:solidFill>
                  <a:srgbClr val="FF0000"/>
                </a:solidFill>
                <a:effectLst/>
                <a:latin typeface="宋体" panose="02010600030101010101" pitchFamily="2" charset="-122"/>
                <a:ea typeface="宋体" panose="02010600030101010101" pitchFamily="2" charset="-122"/>
                <a:cs typeface="Arial" pitchFamily="34" charset="0"/>
              </a:rPr>
              <a:t>通过战争称霸天下</a:t>
            </a:r>
            <a:r>
              <a:rPr lang="zh-CN" altLang="zh-CN" sz="2400">
                <a:effectLst/>
                <a:latin typeface="宋体" panose="02010600030101010101" pitchFamily="2" charset="-122"/>
                <a:ea typeface="宋体" panose="02010600030101010101" pitchFamily="2" charset="-122"/>
                <a:cs typeface="Arial" pitchFamily="34" charset="0"/>
              </a:rPr>
              <a:t>，与孟子“仁政”思想</a:t>
            </a:r>
            <a:r>
              <a:rPr lang="zh-CN" altLang="zh-CN" sz="2400">
                <a:solidFill>
                  <a:srgbClr val="FF0000"/>
                </a:solidFill>
                <a:effectLst/>
                <a:latin typeface="宋体" panose="02010600030101010101" pitchFamily="2" charset="-122"/>
                <a:ea typeface="宋体" panose="02010600030101010101" pitchFamily="2" charset="-122"/>
                <a:cs typeface="Arial" pitchFamily="34" charset="0"/>
              </a:rPr>
              <a:t>相悖</a:t>
            </a:r>
            <a:r>
              <a:rPr lang="zh-CN" altLang="zh-CN" sz="2400">
                <a:effectLst/>
                <a:latin typeface="宋体" panose="02010600030101010101" pitchFamily="2" charset="-122"/>
                <a:ea typeface="宋体" panose="02010600030101010101" pitchFamily="2" charset="-122"/>
                <a:cs typeface="Arial" pitchFamily="34" charset="0"/>
              </a:rPr>
              <a:t>，所以反对；（</a:t>
            </a:r>
            <a:r>
              <a:rPr lang="en-US" altLang="zh-CN" sz="2400">
                <a:solidFill>
                  <a:srgbClr val="FF0000"/>
                </a:solidFill>
                <a:effectLst/>
                <a:latin typeface="宋体" panose="02010600030101010101" pitchFamily="2" charset="-122"/>
                <a:ea typeface="宋体" panose="02010600030101010101" pitchFamily="2" charset="-122"/>
                <a:cs typeface="Arial" pitchFamily="34" charset="0"/>
              </a:rPr>
              <a:t>1</a:t>
            </a:r>
            <a:r>
              <a:rPr lang="zh-CN" altLang="zh-CN" sz="2400">
                <a:solidFill>
                  <a:srgbClr val="FF0000"/>
                </a:solidFill>
                <a:effectLst/>
                <a:latin typeface="宋体" panose="02010600030101010101" pitchFamily="2" charset="-122"/>
                <a:ea typeface="宋体" panose="02010600030101010101" pitchFamily="2" charset="-122"/>
                <a:cs typeface="Arial" pitchFamily="34" charset="0"/>
              </a:rPr>
              <a:t>分</a:t>
            </a:r>
            <a:r>
              <a:rPr lang="zh-CN" altLang="zh-CN" sz="2400">
                <a:effectLst/>
                <a:latin typeface="宋体" panose="02010600030101010101" pitchFamily="2" charset="-122"/>
                <a:ea typeface="宋体" panose="02010600030101010101" pitchFamily="2" charset="-122"/>
                <a:cs typeface="Arial" pitchFamily="34" charset="0"/>
              </a:rPr>
              <a:t>）</a:t>
            </a:r>
            <a:endParaRPr lang="en-US" altLang="zh-CN" sz="2400">
              <a:effectLst/>
              <a:latin typeface="宋体" panose="02010600030101010101" pitchFamily="2" charset="-122"/>
              <a:ea typeface="宋体" panose="02010600030101010101" pitchFamily="2" charset="-122"/>
              <a:cs typeface="Arial" pitchFamily="34" charset="0"/>
            </a:endParaRPr>
          </a:p>
          <a:p>
            <a:pPr marL="0" indent="0">
              <a:lnSpc>
                <a:spcPct val="100000"/>
              </a:lnSpc>
              <a:buNone/>
              <a:tabLst>
                <a:tab pos="198120"/>
              </a:tabLst>
            </a:pPr>
            <a:r>
              <a:rPr lang="zh-CN" altLang="zh-CN" sz="2400">
                <a:effectLst/>
                <a:latin typeface="宋体" panose="02010600030101010101" pitchFamily="2" charset="-122"/>
                <a:ea typeface="宋体" panose="02010600030101010101" pitchFamily="2" charset="-122"/>
                <a:cs typeface="Arial" pitchFamily="34" charset="0"/>
              </a:rPr>
              <a:t>②文本二中齐宣王征伐燕国，可以</a:t>
            </a:r>
            <a:r>
              <a:rPr lang="zh-CN" altLang="zh-CN" sz="2400">
                <a:solidFill>
                  <a:srgbClr val="FF0000"/>
                </a:solidFill>
                <a:effectLst/>
                <a:latin typeface="宋体" panose="02010600030101010101" pitchFamily="2" charset="-122"/>
                <a:ea typeface="宋体" panose="02010600030101010101" pitchFamily="2" charset="-122"/>
                <a:cs typeface="Arial" pitchFamily="34" charset="0"/>
              </a:rPr>
              <a:t>拯救燕国百姓于水火</a:t>
            </a:r>
            <a:r>
              <a:rPr lang="zh-CN" altLang="zh-CN" sz="2400">
                <a:effectLst/>
                <a:latin typeface="宋体" panose="02010600030101010101" pitchFamily="2" charset="-122"/>
                <a:ea typeface="宋体" panose="02010600030101010101" pitchFamily="2" charset="-122"/>
                <a:cs typeface="Arial" pitchFamily="34" charset="0"/>
              </a:rPr>
              <a:t>，</a:t>
            </a:r>
            <a:r>
              <a:rPr lang="zh-CN" altLang="zh-CN" sz="2400">
                <a:solidFill>
                  <a:srgbClr val="FF0000"/>
                </a:solidFill>
                <a:effectLst/>
                <a:latin typeface="宋体" panose="02010600030101010101" pitchFamily="2" charset="-122"/>
                <a:ea typeface="宋体" panose="02010600030101010101" pitchFamily="2" charset="-122"/>
                <a:cs typeface="Arial" pitchFamily="34" charset="0"/>
              </a:rPr>
              <a:t>符合</a:t>
            </a:r>
            <a:r>
              <a:rPr lang="zh-CN" altLang="zh-CN" sz="2400">
                <a:effectLst/>
                <a:latin typeface="宋体" panose="02010600030101010101" pitchFamily="2" charset="-122"/>
                <a:ea typeface="宋体" panose="02010600030101010101" pitchFamily="2" charset="-122"/>
                <a:cs typeface="Arial" pitchFamily="34" charset="0"/>
              </a:rPr>
              <a:t>“仁政”思想，所以支持；（</a:t>
            </a:r>
            <a:r>
              <a:rPr lang="en-US" altLang="zh-CN" sz="2400">
                <a:solidFill>
                  <a:srgbClr val="FF0000"/>
                </a:solidFill>
                <a:effectLst/>
                <a:latin typeface="宋体" panose="02010600030101010101" pitchFamily="2" charset="-122"/>
                <a:ea typeface="宋体" panose="02010600030101010101" pitchFamily="2" charset="-122"/>
                <a:cs typeface="Arial" pitchFamily="34" charset="0"/>
              </a:rPr>
              <a:t>1</a:t>
            </a:r>
            <a:r>
              <a:rPr lang="zh-CN" altLang="zh-CN" sz="2400">
                <a:solidFill>
                  <a:srgbClr val="FF0000"/>
                </a:solidFill>
                <a:effectLst/>
                <a:latin typeface="宋体" panose="02010600030101010101" pitchFamily="2" charset="-122"/>
                <a:ea typeface="宋体" panose="02010600030101010101" pitchFamily="2" charset="-122"/>
                <a:cs typeface="Arial" pitchFamily="34" charset="0"/>
              </a:rPr>
              <a:t>分</a:t>
            </a:r>
            <a:r>
              <a:rPr lang="zh-CN" altLang="zh-CN" sz="2400">
                <a:effectLst/>
                <a:latin typeface="宋体" panose="02010600030101010101" pitchFamily="2" charset="-122"/>
                <a:ea typeface="宋体" panose="02010600030101010101" pitchFamily="2" charset="-122"/>
                <a:cs typeface="Arial" pitchFamily="34" charset="0"/>
              </a:rPr>
              <a:t>）</a:t>
            </a:r>
            <a:endParaRPr lang="en-US" altLang="zh-CN" sz="2400">
              <a:effectLst/>
              <a:latin typeface="宋体" panose="02010600030101010101" pitchFamily="2" charset="-122"/>
              <a:ea typeface="宋体" panose="02010600030101010101" pitchFamily="2" charset="-122"/>
              <a:cs typeface="Arial" pitchFamily="34" charset="0"/>
            </a:endParaRPr>
          </a:p>
          <a:p>
            <a:pPr marL="0" indent="0">
              <a:lnSpc>
                <a:spcPct val="100000"/>
              </a:lnSpc>
              <a:buNone/>
              <a:tabLst>
                <a:tab pos="198120"/>
              </a:tabLst>
            </a:pPr>
            <a:r>
              <a:rPr lang="zh-CN" altLang="zh-CN" sz="2400">
                <a:effectLst/>
                <a:latin typeface="宋体" panose="02010600030101010101" pitchFamily="2" charset="-122"/>
                <a:ea typeface="宋体" panose="02010600030101010101" pitchFamily="2" charset="-122"/>
                <a:cs typeface="Arial" pitchFamily="34" charset="0"/>
              </a:rPr>
              <a:t>③孟子对战争的反对与支持，</a:t>
            </a:r>
            <a:r>
              <a:rPr lang="zh-CN" altLang="zh-CN" sz="2400">
                <a:solidFill>
                  <a:srgbClr val="FF0000"/>
                </a:solidFill>
                <a:effectLst/>
                <a:latin typeface="宋体" panose="02010600030101010101" pitchFamily="2" charset="-122"/>
                <a:ea typeface="宋体" panose="02010600030101010101" pitchFamily="2" charset="-122"/>
                <a:cs typeface="Arial" pitchFamily="34" charset="0"/>
              </a:rPr>
              <a:t>都以“民本”“仁政”思想为基础</a:t>
            </a:r>
            <a:r>
              <a:rPr lang="zh-CN" altLang="zh-CN" sz="2400">
                <a:effectLst/>
                <a:latin typeface="宋体" panose="02010600030101010101" pitchFamily="2" charset="-122"/>
                <a:ea typeface="宋体" panose="02010600030101010101" pitchFamily="2" charset="-122"/>
                <a:cs typeface="Arial" pitchFamily="34" charset="0"/>
              </a:rPr>
              <a:t>。（</a:t>
            </a:r>
            <a:r>
              <a:rPr lang="en-US" altLang="zh-CN" sz="2400">
                <a:solidFill>
                  <a:srgbClr val="FF0000"/>
                </a:solidFill>
                <a:effectLst/>
                <a:latin typeface="宋体" panose="02010600030101010101" pitchFamily="2" charset="-122"/>
                <a:ea typeface="宋体" panose="02010600030101010101" pitchFamily="2" charset="-122"/>
                <a:cs typeface="Arial" pitchFamily="34" charset="0"/>
              </a:rPr>
              <a:t>1</a:t>
            </a:r>
            <a:r>
              <a:rPr lang="zh-CN" altLang="zh-CN" sz="2400">
                <a:solidFill>
                  <a:srgbClr val="FF0000"/>
                </a:solidFill>
                <a:effectLst/>
                <a:latin typeface="宋体" panose="02010600030101010101" pitchFamily="2" charset="-122"/>
                <a:ea typeface="宋体" panose="02010600030101010101" pitchFamily="2" charset="-122"/>
                <a:cs typeface="Arial" pitchFamily="34" charset="0"/>
              </a:rPr>
              <a:t>分</a:t>
            </a:r>
            <a:r>
              <a:rPr lang="zh-CN" altLang="zh-CN" sz="2400">
                <a:effectLst/>
                <a:latin typeface="宋体" panose="02010600030101010101" pitchFamily="2" charset="-122"/>
                <a:ea typeface="宋体" panose="02010600030101010101" pitchFamily="2" charset="-122"/>
                <a:cs typeface="Arial" pitchFamily="34" charset="0"/>
              </a:rPr>
              <a:t>）</a:t>
            </a:r>
            <a:endParaRPr lang="zh-CN" altLang="zh-CN" sz="2400">
              <a:effectLst/>
              <a:latin typeface="宋体" panose="02010600030101010101" pitchFamily="2" charset="-122"/>
              <a:ea typeface="宋体" panose="02010600030101010101" pitchFamily="2" charset="-122"/>
              <a:cs typeface="Times New Roman" panose="02020603050405020304" pitchFamily="18" charset="0"/>
            </a:endParaRPr>
          </a:p>
          <a:p>
            <a:pPr marL="0" indent="0" rtl="0">
              <a:buNone/>
            </a:pP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10" name="内容占位符 9">
            <a:extLst>
              <a:ext uri="{FF2B5EF4-FFF2-40B4-BE49-F238E27FC236}">
                <a16:creationId xmlns:a16="http://schemas.microsoft.com/office/drawing/2014/main" id="{6E802B29-40B6-000C-8EDD-903910D08A61}"/>
              </a:ext>
            </a:extLst>
          </p:cNvPr>
          <p:cNvSpPr>
            <a:spLocks noGrp="1"/>
          </p:cNvSpPr>
          <p:nvPr>
            <p:ph sz="quarter" idx="14"/>
          </p:nvPr>
        </p:nvSpPr>
        <p:spPr>
          <a:xfrm>
            <a:off x="839788" y="4998678"/>
            <a:ext cx="10512424" cy="824938"/>
          </a:xfrm>
        </p:spPr>
        <p:txBody>
          <a:bodyPr rtlCol="0">
            <a:normAutofit/>
          </a:bodyPr>
          <a:lstStyle>
            <a:defPPr>
              <a:defRPr lang="zh-CN"/>
            </a:defPPr>
          </a:lstStyle>
          <a:p>
            <a:pPr marL="0" indent="0" rtl="0">
              <a:buNone/>
            </a:pPr>
            <a:r>
              <a:rPr lang="zh-CN" altLang="zh-CN" sz="2400">
                <a:effectLst/>
                <a:ea typeface="宋体" panose="02010600030101010101" pitchFamily="2" charset="-122"/>
                <a:cs typeface="Times New Roman" panose="02020603050405020304" pitchFamily="18" charset="0"/>
              </a:rPr>
              <a:t>评分标准：</a:t>
            </a:r>
            <a:r>
              <a:rPr lang="zh-CN" altLang="zh-CN" sz="2400">
                <a:effectLst/>
                <a:latin typeface="楷体" panose="02010609060101010101" pitchFamily="49" charset="-122"/>
                <a:ea typeface="楷体" panose="02010609060101010101" pitchFamily="49" charset="-122"/>
                <a:cs typeface="Times New Roman" panose="02020603050405020304" pitchFamily="18" charset="0"/>
              </a:rPr>
              <a:t>共</a:t>
            </a:r>
            <a:r>
              <a:rPr lang="en-US" altLang="zh-CN" sz="2400">
                <a:effectLst/>
                <a:latin typeface="楷体" panose="02010609060101010101" pitchFamily="49" charset="-122"/>
                <a:ea typeface="楷体" panose="02010609060101010101" pitchFamily="49" charset="-122"/>
                <a:cs typeface="Times New Roman" panose="02020603050405020304" pitchFamily="18" charset="0"/>
              </a:rPr>
              <a:t>3</a:t>
            </a:r>
            <a:r>
              <a:rPr lang="zh-CN" altLang="zh-CN" sz="2400">
                <a:effectLst/>
                <a:latin typeface="楷体" panose="02010609060101010101" pitchFamily="49" charset="-122"/>
                <a:ea typeface="楷体" panose="02010609060101010101" pitchFamily="49" charset="-122"/>
                <a:cs typeface="Times New Roman" panose="02020603050405020304" pitchFamily="18" charset="0"/>
              </a:rPr>
              <a:t>分，每点</a:t>
            </a:r>
            <a:r>
              <a:rPr lang="en-US" altLang="zh-CN" sz="2400">
                <a:effectLst/>
                <a:latin typeface="楷体" panose="02010609060101010101" pitchFamily="49" charset="-122"/>
                <a:ea typeface="楷体" panose="02010609060101010101" pitchFamily="49" charset="-122"/>
                <a:cs typeface="Times New Roman" panose="02020603050405020304" pitchFamily="18" charset="0"/>
              </a:rPr>
              <a:t>1</a:t>
            </a:r>
            <a:r>
              <a:rPr lang="zh-CN" altLang="zh-CN" sz="2400">
                <a:effectLst/>
                <a:latin typeface="楷体" panose="02010609060101010101" pitchFamily="49" charset="-122"/>
                <a:ea typeface="楷体" panose="02010609060101010101" pitchFamily="49" charset="-122"/>
                <a:cs typeface="Times New Roman" panose="02020603050405020304" pitchFamily="18" charset="0"/>
              </a:rPr>
              <a:t>分</a:t>
            </a:r>
            <a:r>
              <a:rPr lang="zh-CN" altLang="en-US" sz="2400">
                <a:effectLst/>
                <a:latin typeface="楷体" panose="02010609060101010101" pitchFamily="49" charset="-122"/>
                <a:ea typeface="楷体" panose="02010609060101010101" pitchFamily="49" charset="-122"/>
                <a:cs typeface="Times New Roman" panose="02020603050405020304" pitchFamily="18" charset="0"/>
              </a:rPr>
              <a:t>。</a:t>
            </a:r>
            <a:endParaRPr lang="zh-CN" sz="2400">
              <a:solidFill>
                <a:schemeClr val="accent3"/>
              </a:solidFill>
              <a:latin typeface="楷体" panose="02010609060101010101" pitchFamily="49" charset="-122"/>
              <a:ea typeface="楷体" panose="02010609060101010101" pitchFamily="49" charset="-122"/>
              <a:cs typeface="Gill Sans Light" panose="020b0302020104020203" pitchFamily="34" charset="-79"/>
            </a:endParaRPr>
          </a:p>
        </p:txBody>
      </p:sp>
      <p:sp>
        <p:nvSpPr>
          <p:cNvPr id="7" name="页脚占位符 6">
            <a:extLst>
              <a:ext uri="{FF2B5EF4-FFF2-40B4-BE49-F238E27FC236}">
                <a16:creationId xmlns:a16="http://schemas.microsoft.com/office/drawing/2014/main" id="{69D875C8-4D19-8AF8-6F98-F151E309145E}"/>
              </a:ext>
            </a:extLst>
          </p:cNvPr>
          <p:cNvSpPr>
            <a:spLocks noGrp="1"/>
          </p:cNvSpPr>
          <p:nvPr>
            <p:ph type="ftr" sz="quarter" idx="11"/>
          </p:nvPr>
        </p:nvSpPr>
        <p:spPr/>
        <p:txBody>
          <a:bodyPr rtlCol="0"/>
          <a:lstStyle>
            <a:defPPr>
              <a:defRPr lang="zh-CN"/>
            </a:def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rPr>
              <a:t>演示文稿标题</a:t>
            </a:r>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
        <p:nvSpPr>
          <p:cNvPr id="8" name="灯片编号占位符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rtlCol="0"/>
          <a:lstStyle>
            <a:defPPr>
              <a:defRPr lang="zh-CN"/>
            </a:defPPr>
          </a:lstStyle>
          <a:p>
            <a:pPr marL="0" marR="0" lvl="0" indent="0" algn="r" defTabSz="914400" rtl="0" eaLnBrk="1" fontAlgn="auto" latinLnBrk="0" hangingPunct="1">
              <a:lnSpc>
                <a:spcPct val="100000"/>
              </a:lnSpc>
              <a:spcBef>
                <a:spcPct val="0"/>
              </a:spcBef>
              <a:spcAft>
                <a:spcPct val="0"/>
              </a:spcAft>
              <a:buClrTx/>
              <a:buSzTx/>
              <a:buFontTx/>
              <a:buNone/>
              <a:defRPr/>
            </a:pPr>
            <a:fld id="{294A09A9-5501-47C1-A89A-A340965A2BE2}" type="slidenum">
              <a:rPr kumimoji="0" lang="en-US" altLang="zh-CN" sz="1200" b="0" i="0" u="none" strike="noStrike" kern="1200" cap="none" spc="0" normalizeH="0" baseline="0" noProof="0" smtClean="0">
                <a:ln>
                  <a:noFill/>
                </a:ln>
                <a:solidFill>
                  <a:srgbClr val="000000"/>
                </a:solidFill>
                <a:effectLst/>
                <a:uLnTx/>
                <a:uFillTx/>
                <a:latin typeface="Microsoft YaHei UI Light" panose="020f0302020204030204" pitchFamily="34" charset="0"/>
                <a:ea typeface="Microsoft YaHei UI Light"/>
              </a:rPr>
              <a:pPr marL="0" marR="0" lvl="0" indent="0" algn="r" defTabSz="914400" rtl="0" eaLnBrk="1" fontAlgn="auto" latinLnBrk="0" hangingPunct="1">
                <a:lnSpc>
                  <a:spcPct val="100000"/>
                </a:lnSpc>
                <a:spcBef>
                  <a:spcPct val="0"/>
                </a:spcBef>
                <a:spcAft>
                  <a:spcPct val="0"/>
                </a:spcAft>
                <a:buClrTx/>
                <a:buSzTx/>
                <a:buFontTx/>
                <a:buNone/>
                <a:defRPr/>
              </a:pPr>
              <a:t>13</a:t>
            </a:fld>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Tree>
    <p:extLst>
      <p:ext uri="{BB962C8B-B14F-4D97-AF65-F5344CB8AC3E}">
        <p14:creationId xmlns:p14="http://schemas.microsoft.com/office/powerpoint/2010/main" val="2068121164"/>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内容占位符 3">
            <a:extLst>
              <a:ext uri="{FF2B5EF4-FFF2-40B4-BE49-F238E27FC236}">
                <a16:creationId xmlns:a16="http://schemas.microsoft.com/office/drawing/2014/main" id="{E336DC79-3EA6-7325-3D0B-C041B850142A}"/>
              </a:ext>
            </a:extLst>
          </p:cNvPr>
          <p:cNvSpPr>
            <a:spLocks noGrp="1"/>
          </p:cNvSpPr>
          <p:nvPr>
            <p:ph sz="half" idx="2"/>
          </p:nvPr>
        </p:nvSpPr>
        <p:spPr>
          <a:xfrm>
            <a:off x="839788" y="425428"/>
            <a:ext cx="10230676" cy="1325563"/>
          </a:xfrm>
        </p:spPr>
        <p:txBody>
          <a:bodyPr rtlCol="0">
            <a:normAutofit fontScale="92500" lnSpcReduction="10000"/>
          </a:bodyPr>
          <a:lstStyle>
            <a:defPPr>
              <a:defRPr lang="zh-CN"/>
            </a:defPPr>
          </a:lstStyle>
          <a:p>
            <a:pPr marL="0" indent="0">
              <a:buNone/>
              <a:tabLst>
                <a:tab pos="198120"/>
              </a:tabLst>
            </a:pPr>
            <a:r>
              <a:rPr lang="en-US" altLang="zh-CN" sz="2600" b="1">
                <a:effectLst/>
                <a:latin typeface="Calibri" panose="020f0502020204030204" pitchFamily="34" charset="0"/>
                <a:ea typeface="宋体" panose="02010600030101010101" pitchFamily="2" charset="-122"/>
                <a:cs typeface="Arial" pitchFamily="34" charset="0"/>
              </a:rPr>
              <a:t>14.</a:t>
            </a:r>
            <a:r>
              <a:rPr lang="zh-CN" altLang="zh-CN" sz="2600" b="1">
                <a:effectLst/>
                <a:latin typeface="Calibri" panose="020f0502020204030204" pitchFamily="34" charset="0"/>
                <a:ea typeface="宋体" panose="02010600030101010101" pitchFamily="2" charset="-122"/>
                <a:cs typeface="Arial" pitchFamily="34" charset="0"/>
              </a:rPr>
              <a:t>原题：</a:t>
            </a:r>
            <a:r>
              <a:rPr lang="zh-CN" altLang="zh-CN" sz="2600">
                <a:solidFill>
                  <a:srgbClr val="000000"/>
                </a:solidFill>
                <a:effectLst/>
                <a:latin typeface="楷体" panose="02010609060101010101" pitchFamily="49" charset="-122"/>
                <a:ea typeface="楷体" panose="02010609060101010101" pitchFamily="49" charset="-122"/>
                <a:cs typeface="宋体" panose="02010600030101010101" pitchFamily="2" charset="-122"/>
              </a:rPr>
              <a:t>将下列句子翻译成现代汉语。</a:t>
            </a:r>
            <a:r>
              <a:rPr lang="zh-CN" altLang="zh-CN" sz="2600">
                <a:effectLst/>
                <a:latin typeface="楷体" panose="02010609060101010101" pitchFamily="49" charset="-122"/>
                <a:ea typeface="楷体" panose="02010609060101010101" pitchFamily="49" charset="-122"/>
                <a:cs typeface="Arial" pitchFamily="34" charset="0"/>
              </a:rPr>
              <a:t>（</a:t>
            </a:r>
            <a:r>
              <a:rPr lang="en-US" altLang="zh-CN" sz="2600">
                <a:effectLst/>
                <a:latin typeface="楷体" panose="02010609060101010101" pitchFamily="49" charset="-122"/>
                <a:ea typeface="楷体" panose="02010609060101010101" pitchFamily="49" charset="-122"/>
                <a:cs typeface="Arial" pitchFamily="34" charset="0"/>
              </a:rPr>
              <a:t>8</a:t>
            </a:r>
            <a:r>
              <a:rPr lang="zh-CN" altLang="zh-CN" sz="2600">
                <a:effectLst/>
                <a:latin typeface="楷体" panose="02010609060101010101" pitchFamily="49" charset="-122"/>
                <a:ea typeface="楷体" panose="02010609060101010101" pitchFamily="49" charset="-122"/>
                <a:cs typeface="Arial" pitchFamily="34" charset="0"/>
              </a:rPr>
              <a:t>分）</a:t>
            </a:r>
            <a:endParaRPr lang="zh-CN" altLang="zh-CN" sz="2600">
              <a:effectLst/>
              <a:latin typeface="楷体" panose="02010609060101010101" pitchFamily="49" charset="-122"/>
              <a:ea typeface="楷体" panose="02010609060101010101" pitchFamily="49" charset="-122"/>
              <a:cs typeface="Times New Roman" panose="02020603050405020304" pitchFamily="18" charset="0"/>
            </a:endParaRPr>
          </a:p>
          <a:p>
            <a:pPr marL="0" indent="0">
              <a:lnSpc>
                <a:spcPct val="120000"/>
              </a:lnSpc>
              <a:buNone/>
              <a:tabLst>
                <a:tab pos="198120"/>
              </a:tabLst>
            </a:pPr>
            <a:r>
              <a:rPr lang="zh-CN" altLang="zh-CN" sz="2600">
                <a:effectLst/>
                <a:latin typeface="楷体" panose="02010609060101010101" pitchFamily="49" charset="-122"/>
                <a:ea typeface="楷体" panose="02010609060101010101" pitchFamily="49" charset="-122"/>
                <a:cs typeface="Arial" pitchFamily="34" charset="0"/>
              </a:rPr>
              <a:t>（</a:t>
            </a:r>
            <a:r>
              <a:rPr lang="en-US" altLang="zh-CN" sz="2600">
                <a:effectLst/>
                <a:latin typeface="楷体" panose="02010609060101010101" pitchFamily="49" charset="-122"/>
                <a:ea typeface="楷体" panose="02010609060101010101" pitchFamily="49" charset="-122"/>
                <a:cs typeface="Arial" pitchFamily="34" charset="0"/>
              </a:rPr>
              <a:t>1</a:t>
            </a:r>
            <a:r>
              <a:rPr lang="zh-CN" altLang="zh-CN" sz="2600">
                <a:effectLst/>
                <a:latin typeface="楷体" panose="02010609060101010101" pitchFamily="49" charset="-122"/>
                <a:ea typeface="楷体" panose="02010609060101010101" pitchFamily="49" charset="-122"/>
                <a:cs typeface="Arial" pitchFamily="34" charset="0"/>
              </a:rPr>
              <a:t>）</a:t>
            </a:r>
            <a:r>
              <a:rPr lang="zh-CN" altLang="zh-CN" sz="2600">
                <a:solidFill>
                  <a:srgbClr val="FF0000"/>
                </a:solidFill>
                <a:effectLst/>
                <a:latin typeface="楷体" panose="02010609060101010101" pitchFamily="49" charset="-122"/>
                <a:ea typeface="楷体" panose="02010609060101010101" pitchFamily="49" charset="-122"/>
                <a:cs typeface="Arial" pitchFamily="34" charset="0"/>
              </a:rPr>
              <a:t>老</a:t>
            </a:r>
            <a:r>
              <a:rPr lang="zh-CN" altLang="zh-CN" sz="2600">
                <a:effectLst/>
                <a:latin typeface="楷体" panose="02010609060101010101" pitchFamily="49" charset="-122"/>
                <a:ea typeface="楷体" panose="02010609060101010101" pitchFamily="49" charset="-122"/>
                <a:cs typeface="Arial" pitchFamily="34" charset="0"/>
              </a:rPr>
              <a:t>吾老，</a:t>
            </a:r>
            <a:r>
              <a:rPr lang="zh-CN" altLang="zh-CN" sz="2600">
                <a:solidFill>
                  <a:srgbClr val="FF0000"/>
                </a:solidFill>
                <a:effectLst/>
                <a:latin typeface="楷体" panose="02010609060101010101" pitchFamily="49" charset="-122"/>
                <a:ea typeface="楷体" panose="02010609060101010101" pitchFamily="49" charset="-122"/>
                <a:cs typeface="Arial" pitchFamily="34" charset="0"/>
              </a:rPr>
              <a:t>以及</a:t>
            </a:r>
            <a:r>
              <a:rPr lang="zh-CN" altLang="zh-CN" sz="2600">
                <a:effectLst/>
                <a:latin typeface="楷体" panose="02010609060101010101" pitchFamily="49" charset="-122"/>
                <a:ea typeface="楷体" panose="02010609060101010101" pitchFamily="49" charset="-122"/>
                <a:cs typeface="Arial" pitchFamily="34" charset="0"/>
              </a:rPr>
              <a:t>人之老；</a:t>
            </a:r>
            <a:r>
              <a:rPr lang="zh-CN" altLang="zh-CN" sz="2600">
                <a:solidFill>
                  <a:srgbClr val="FF0000"/>
                </a:solidFill>
                <a:effectLst/>
                <a:latin typeface="楷体" panose="02010609060101010101" pitchFamily="49" charset="-122"/>
                <a:ea typeface="楷体" panose="02010609060101010101" pitchFamily="49" charset="-122"/>
                <a:cs typeface="Arial" pitchFamily="34" charset="0"/>
              </a:rPr>
              <a:t>幼</a:t>
            </a:r>
            <a:r>
              <a:rPr lang="zh-CN" altLang="zh-CN" sz="2600">
                <a:effectLst/>
                <a:latin typeface="楷体" panose="02010609060101010101" pitchFamily="49" charset="-122"/>
                <a:ea typeface="楷体" panose="02010609060101010101" pitchFamily="49" charset="-122"/>
                <a:cs typeface="Arial" pitchFamily="34" charset="0"/>
              </a:rPr>
              <a:t>吾幼，</a:t>
            </a:r>
            <a:r>
              <a:rPr lang="zh-CN" altLang="zh-CN" sz="2600">
                <a:solidFill>
                  <a:srgbClr val="FF0000"/>
                </a:solidFill>
                <a:effectLst/>
                <a:latin typeface="楷体" panose="02010609060101010101" pitchFamily="49" charset="-122"/>
                <a:ea typeface="楷体" panose="02010609060101010101" pitchFamily="49" charset="-122"/>
                <a:cs typeface="Arial" pitchFamily="34" charset="0"/>
              </a:rPr>
              <a:t>以及</a:t>
            </a:r>
            <a:r>
              <a:rPr lang="zh-CN" altLang="zh-CN" sz="2600">
                <a:effectLst/>
                <a:latin typeface="楷体" panose="02010609060101010101" pitchFamily="49" charset="-122"/>
                <a:ea typeface="楷体" panose="02010609060101010101" pitchFamily="49" charset="-122"/>
                <a:cs typeface="Arial" pitchFamily="34" charset="0"/>
              </a:rPr>
              <a:t>人之幼：天下可</a:t>
            </a:r>
            <a:r>
              <a:rPr lang="zh-CN" altLang="zh-CN" sz="2600">
                <a:solidFill>
                  <a:srgbClr val="FF0000"/>
                </a:solidFill>
                <a:effectLst/>
                <a:latin typeface="楷体" panose="02010609060101010101" pitchFamily="49" charset="-122"/>
                <a:ea typeface="楷体" panose="02010609060101010101" pitchFamily="49" charset="-122"/>
                <a:cs typeface="Arial" pitchFamily="34" charset="0"/>
              </a:rPr>
              <a:t>运于掌</a:t>
            </a:r>
            <a:r>
              <a:rPr lang="zh-CN" altLang="zh-CN" sz="2600">
                <a:effectLst/>
                <a:latin typeface="楷体" panose="02010609060101010101" pitchFamily="49" charset="-122"/>
                <a:ea typeface="楷体" panose="02010609060101010101" pitchFamily="49" charset="-122"/>
                <a:cs typeface="Arial" pitchFamily="34" charset="0"/>
              </a:rPr>
              <a:t>。</a:t>
            </a:r>
            <a:r>
              <a:rPr lang="zh-CN" altLang="zh-CN" sz="2600">
                <a:effectLst/>
                <a:latin typeface="Calibri" panose="020f0502020204030204" pitchFamily="34" charset="0"/>
                <a:ea typeface="宋体" panose="02010600030101010101" pitchFamily="2" charset="-122"/>
                <a:cs typeface="Arial" pitchFamily="34" charset="0"/>
              </a:rPr>
              <a:t>（《齐桓晋文之事》）</a:t>
            </a:r>
            <a:endParaRPr lang="zh-CN" altLang="zh-CN" sz="2600">
              <a:effectLst/>
              <a:latin typeface="Calibri" panose="020f0502020204030204" pitchFamily="34" charset="0"/>
              <a:ea typeface="宋体" panose="02010600030101010101" pitchFamily="2" charset="-122"/>
              <a:cs typeface="Times New Roman" panose="02020603050405020304" pitchFamily="18" charset="0"/>
            </a:endParaRPr>
          </a:p>
          <a:p>
            <a:pPr marL="0" indent="0" rtl="0">
              <a:buNone/>
            </a:pP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6" name="内容占位符 5">
            <a:extLst>
              <a:ext uri="{FF2B5EF4-FFF2-40B4-BE49-F238E27FC236}">
                <a16:creationId xmlns:a16="http://schemas.microsoft.com/office/drawing/2014/main" id="{3C7B8494-23AF-BB4F-382C-D2B07675EBB6}"/>
              </a:ext>
            </a:extLst>
          </p:cNvPr>
          <p:cNvSpPr>
            <a:spLocks noGrp="1"/>
          </p:cNvSpPr>
          <p:nvPr>
            <p:ph sz="quarter" idx="4"/>
          </p:nvPr>
        </p:nvSpPr>
        <p:spPr>
          <a:xfrm>
            <a:off x="839788" y="2130324"/>
            <a:ext cx="10512424" cy="1603359"/>
          </a:xfrm>
        </p:spPr>
        <p:txBody>
          <a:bodyPr rtlCol="0">
            <a:normAutofit fontScale="92500" lnSpcReduction="10000"/>
          </a:bodyPr>
          <a:lstStyle>
            <a:defPPr>
              <a:defRPr lang="zh-CN"/>
            </a:defPPr>
          </a:lstStyle>
          <a:p>
            <a:pPr marL="0" indent="0">
              <a:lnSpc>
                <a:spcPct val="120000"/>
              </a:lnSpc>
              <a:buNone/>
              <a:tabLst>
                <a:tab pos="198120"/>
              </a:tabLst>
            </a:pPr>
            <a:r>
              <a:rPr lang="zh-CN" altLang="zh-CN" sz="2800" b="1">
                <a:effectLst/>
                <a:latin typeface="Calibri" panose="020f0502020204030204" pitchFamily="34" charset="0"/>
                <a:ea typeface="宋体" panose="02010600030101010101" pitchFamily="2" charset="-122"/>
                <a:cs typeface="Arial" pitchFamily="34" charset="0"/>
              </a:rPr>
              <a:t>参考答案：</a:t>
            </a:r>
            <a:r>
              <a:rPr lang="zh-CN" altLang="zh-CN" sz="2800">
                <a:effectLst/>
                <a:latin typeface="Calibri" panose="020f0502020204030204" pitchFamily="34" charset="0"/>
                <a:ea typeface="宋体" panose="02010600030101010101" pitchFamily="2" charset="-122"/>
                <a:cs typeface="Arial" pitchFamily="34" charset="0"/>
              </a:rPr>
              <a:t>（</a:t>
            </a:r>
            <a:r>
              <a:rPr lang="en-US" altLang="zh-CN" sz="2800">
                <a:effectLst/>
                <a:latin typeface="Calibri" panose="020f0502020204030204" pitchFamily="34" charset="0"/>
                <a:ea typeface="宋体" panose="02010600030101010101" pitchFamily="2" charset="-122"/>
                <a:cs typeface="Arial" pitchFamily="34" charset="0"/>
              </a:rPr>
              <a:t>1</a:t>
            </a:r>
            <a:r>
              <a:rPr lang="zh-CN" altLang="zh-CN" sz="2800">
                <a:effectLst/>
                <a:latin typeface="Calibri" panose="020f0502020204030204" pitchFamily="34" charset="0"/>
                <a:ea typeface="宋体" panose="02010600030101010101" pitchFamily="2" charset="-122"/>
                <a:cs typeface="Arial" pitchFamily="34" charset="0"/>
              </a:rPr>
              <a:t>）</a:t>
            </a:r>
            <a:r>
              <a:rPr lang="zh-CN" altLang="zh-CN" sz="2800">
                <a:solidFill>
                  <a:srgbClr val="FF0000"/>
                </a:solidFill>
                <a:effectLst/>
                <a:latin typeface="Calibri" panose="020f0502020204030204" pitchFamily="34" charset="0"/>
                <a:ea typeface="宋体" panose="02010600030101010101" pitchFamily="2" charset="-122"/>
                <a:cs typeface="Arial" pitchFamily="34" charset="0"/>
              </a:rPr>
              <a:t>敬爱</a:t>
            </a:r>
            <a:r>
              <a:rPr lang="zh-CN" altLang="zh-CN" sz="2800">
                <a:effectLst/>
                <a:latin typeface="Calibri" panose="020f0502020204030204" pitchFamily="34" charset="0"/>
                <a:ea typeface="宋体" panose="02010600030101010101" pitchFamily="2" charset="-122"/>
                <a:cs typeface="Arial" pitchFamily="34" charset="0"/>
              </a:rPr>
              <a:t>自家的老人，（</a:t>
            </a:r>
            <a:r>
              <a:rPr lang="en-US" altLang="zh-CN" sz="2800">
                <a:solidFill>
                  <a:srgbClr val="FF0000"/>
                </a:solidFill>
                <a:effectLst/>
                <a:latin typeface="Calibri" panose="020f0502020204030204" pitchFamily="34" charset="0"/>
                <a:ea typeface="宋体" panose="02010600030101010101" pitchFamily="2" charset="-122"/>
                <a:cs typeface="Arial" pitchFamily="34" charset="0"/>
              </a:rPr>
              <a:t>1</a:t>
            </a:r>
            <a:r>
              <a:rPr lang="zh-CN" altLang="zh-CN" sz="2800">
                <a:solidFill>
                  <a:srgbClr val="FF0000"/>
                </a:solidFill>
                <a:effectLst/>
                <a:latin typeface="Calibri" panose="020f0502020204030204" pitchFamily="34" charset="0"/>
                <a:ea typeface="宋体" panose="02010600030101010101" pitchFamily="2" charset="-122"/>
                <a:cs typeface="Arial" pitchFamily="34" charset="0"/>
              </a:rPr>
              <a:t>分</a:t>
            </a:r>
            <a:r>
              <a:rPr lang="zh-CN" altLang="zh-CN" sz="2800">
                <a:effectLst/>
                <a:latin typeface="Calibri" panose="020f0502020204030204" pitchFamily="34" charset="0"/>
                <a:ea typeface="宋体" panose="02010600030101010101" pitchFamily="2" charset="-122"/>
                <a:cs typeface="Arial" pitchFamily="34" charset="0"/>
              </a:rPr>
              <a:t>）</a:t>
            </a:r>
            <a:r>
              <a:rPr lang="zh-CN" altLang="zh-CN" sz="2800">
                <a:solidFill>
                  <a:srgbClr val="FF0000"/>
                </a:solidFill>
                <a:effectLst/>
                <a:latin typeface="Calibri" panose="020f0502020204030204" pitchFamily="34" charset="0"/>
                <a:ea typeface="宋体" panose="02010600030101010101" pitchFamily="2" charset="-122"/>
                <a:cs typeface="Arial" pitchFamily="34" charset="0"/>
              </a:rPr>
              <a:t>从而推广到</a:t>
            </a:r>
            <a:r>
              <a:rPr lang="zh-CN" altLang="zh-CN" sz="2800">
                <a:effectLst/>
                <a:latin typeface="Calibri" panose="020f0502020204030204" pitchFamily="34" charset="0"/>
                <a:ea typeface="宋体" panose="02010600030101010101" pitchFamily="2" charset="-122"/>
                <a:cs typeface="Arial" pitchFamily="34" charset="0"/>
              </a:rPr>
              <a:t>（敬爱）别人家的老人；（</a:t>
            </a:r>
            <a:r>
              <a:rPr lang="en-US" altLang="zh-CN" sz="2800">
                <a:solidFill>
                  <a:srgbClr val="FF0000"/>
                </a:solidFill>
                <a:effectLst/>
                <a:latin typeface="Calibri" panose="020f0502020204030204" pitchFamily="34" charset="0"/>
                <a:ea typeface="宋体" panose="02010600030101010101" pitchFamily="2" charset="-122"/>
                <a:cs typeface="Arial" pitchFamily="34" charset="0"/>
              </a:rPr>
              <a:t>1</a:t>
            </a:r>
            <a:r>
              <a:rPr lang="zh-CN" altLang="zh-CN" sz="2800">
                <a:solidFill>
                  <a:srgbClr val="FF0000"/>
                </a:solidFill>
                <a:effectLst/>
                <a:latin typeface="Calibri" panose="020f0502020204030204" pitchFamily="34" charset="0"/>
                <a:ea typeface="宋体" panose="02010600030101010101" pitchFamily="2" charset="-122"/>
                <a:cs typeface="Arial" pitchFamily="34" charset="0"/>
              </a:rPr>
              <a:t>分</a:t>
            </a:r>
            <a:r>
              <a:rPr lang="zh-CN" altLang="zh-CN" sz="2800">
                <a:effectLst/>
                <a:latin typeface="Calibri" panose="020f0502020204030204" pitchFamily="34" charset="0"/>
                <a:ea typeface="宋体" panose="02010600030101010101" pitchFamily="2" charset="-122"/>
                <a:cs typeface="Arial" pitchFamily="34" charset="0"/>
              </a:rPr>
              <a:t>）</a:t>
            </a:r>
            <a:r>
              <a:rPr lang="zh-CN" altLang="zh-CN" sz="2800">
                <a:solidFill>
                  <a:srgbClr val="FF0000"/>
                </a:solidFill>
                <a:effectLst/>
                <a:latin typeface="Calibri" panose="020f0502020204030204" pitchFamily="34" charset="0"/>
                <a:ea typeface="宋体" panose="02010600030101010101" pitchFamily="2" charset="-122"/>
                <a:cs typeface="Arial" pitchFamily="34" charset="0"/>
              </a:rPr>
              <a:t>爱护</a:t>
            </a:r>
            <a:r>
              <a:rPr lang="zh-CN" altLang="zh-CN" sz="2800">
                <a:effectLst/>
                <a:latin typeface="Calibri" panose="020f0502020204030204" pitchFamily="34" charset="0"/>
                <a:ea typeface="宋体" panose="02010600030101010101" pitchFamily="2" charset="-122"/>
                <a:cs typeface="Arial" pitchFamily="34" charset="0"/>
              </a:rPr>
              <a:t>自家的小孩，</a:t>
            </a:r>
            <a:r>
              <a:rPr lang="zh-CN" altLang="zh-CN" sz="2800">
                <a:solidFill>
                  <a:srgbClr val="FF0000"/>
                </a:solidFill>
                <a:effectLst/>
                <a:latin typeface="Calibri" panose="020f0502020204030204" pitchFamily="34" charset="0"/>
                <a:ea typeface="宋体" panose="02010600030101010101" pitchFamily="2" charset="-122"/>
                <a:cs typeface="Arial" pitchFamily="34" charset="0"/>
              </a:rPr>
              <a:t>从而推广到</a:t>
            </a:r>
            <a:r>
              <a:rPr lang="zh-CN" altLang="zh-CN" sz="2800">
                <a:effectLst/>
                <a:latin typeface="Calibri" panose="020f0502020204030204" pitchFamily="34" charset="0"/>
                <a:ea typeface="宋体" panose="02010600030101010101" pitchFamily="2" charset="-122"/>
                <a:cs typeface="Arial" pitchFamily="34" charset="0"/>
              </a:rPr>
              <a:t>（爱护）别人家的小孩：（</a:t>
            </a:r>
            <a:r>
              <a:rPr lang="en-US" altLang="zh-CN" sz="2800">
                <a:solidFill>
                  <a:srgbClr val="FF0000"/>
                </a:solidFill>
                <a:effectLst/>
                <a:latin typeface="Calibri" panose="020f0502020204030204" pitchFamily="34" charset="0"/>
                <a:ea typeface="宋体" panose="02010600030101010101" pitchFamily="2" charset="-122"/>
                <a:cs typeface="Arial" pitchFamily="34" charset="0"/>
              </a:rPr>
              <a:t>1</a:t>
            </a:r>
            <a:r>
              <a:rPr lang="zh-CN" altLang="zh-CN" sz="2800">
                <a:solidFill>
                  <a:srgbClr val="FF0000"/>
                </a:solidFill>
                <a:effectLst/>
                <a:latin typeface="Calibri" panose="020f0502020204030204" pitchFamily="34" charset="0"/>
                <a:ea typeface="宋体" panose="02010600030101010101" pitchFamily="2" charset="-122"/>
                <a:cs typeface="Arial" pitchFamily="34" charset="0"/>
              </a:rPr>
              <a:t>分</a:t>
            </a:r>
            <a:r>
              <a:rPr lang="zh-CN" altLang="zh-CN" sz="2800">
                <a:effectLst/>
                <a:latin typeface="Calibri" panose="020f0502020204030204" pitchFamily="34" charset="0"/>
                <a:ea typeface="宋体" panose="02010600030101010101" pitchFamily="2" charset="-122"/>
                <a:cs typeface="Arial" pitchFamily="34" charset="0"/>
              </a:rPr>
              <a:t>）（照这样去做）天下可以</a:t>
            </a:r>
            <a:r>
              <a:rPr lang="zh-CN" altLang="zh-CN" sz="2800">
                <a:solidFill>
                  <a:srgbClr val="FF0000"/>
                </a:solidFill>
                <a:effectLst/>
                <a:latin typeface="Calibri" panose="020f0502020204030204" pitchFamily="34" charset="0"/>
                <a:ea typeface="宋体" panose="02010600030101010101" pitchFamily="2" charset="-122"/>
                <a:cs typeface="Arial" pitchFamily="34" charset="0"/>
              </a:rPr>
              <a:t>在手掌上转动。</a:t>
            </a:r>
            <a:r>
              <a:rPr lang="zh-CN" altLang="zh-CN" sz="2800">
                <a:effectLst/>
                <a:latin typeface="Calibri" panose="020f0502020204030204" pitchFamily="34" charset="0"/>
                <a:ea typeface="宋体" panose="02010600030101010101" pitchFamily="2" charset="-122"/>
                <a:cs typeface="Arial" pitchFamily="34" charset="0"/>
              </a:rPr>
              <a:t>（</a:t>
            </a:r>
            <a:r>
              <a:rPr lang="en-US" altLang="zh-CN" sz="2800">
                <a:solidFill>
                  <a:srgbClr val="FF0000"/>
                </a:solidFill>
                <a:effectLst/>
                <a:latin typeface="Calibri" panose="020f0502020204030204" pitchFamily="34" charset="0"/>
                <a:ea typeface="宋体" panose="02010600030101010101" pitchFamily="2" charset="-122"/>
                <a:cs typeface="Arial" pitchFamily="34" charset="0"/>
              </a:rPr>
              <a:t>1</a:t>
            </a:r>
            <a:r>
              <a:rPr lang="zh-CN" altLang="zh-CN" sz="2800">
                <a:solidFill>
                  <a:srgbClr val="FF0000"/>
                </a:solidFill>
                <a:effectLst/>
                <a:latin typeface="Calibri" panose="020f0502020204030204" pitchFamily="34" charset="0"/>
                <a:ea typeface="宋体" panose="02010600030101010101" pitchFamily="2" charset="-122"/>
                <a:cs typeface="Arial" pitchFamily="34" charset="0"/>
              </a:rPr>
              <a:t>分</a:t>
            </a:r>
            <a:r>
              <a:rPr lang="zh-CN" altLang="zh-CN" sz="2800">
                <a:effectLst/>
                <a:latin typeface="Calibri" panose="020f0502020204030204" pitchFamily="34" charset="0"/>
                <a:ea typeface="宋体" panose="02010600030101010101" pitchFamily="2" charset="-122"/>
                <a:cs typeface="Arial" pitchFamily="34" charset="0"/>
              </a:rPr>
              <a:t>）</a:t>
            </a:r>
            <a:endParaRPr lang="zh-CN" altLang="zh-CN" sz="2800">
              <a:effectLst/>
              <a:latin typeface="Calibri" panose="020f0502020204030204" pitchFamily="34" charset="0"/>
              <a:ea typeface="宋体" panose="02010600030101010101" pitchFamily="2" charset="-122"/>
              <a:cs typeface="Times New Roman" panose="02020603050405020304" pitchFamily="18" charset="0"/>
            </a:endParaRPr>
          </a:p>
          <a:p>
            <a:pPr marL="0" indent="0" rtl="0">
              <a:buNone/>
            </a:pPr>
            <a:endParaRPr lang="zh-CN" sz="1600">
              <a:solidFill>
                <a:schemeClr val="accent3"/>
              </a:solidFill>
              <a:latin typeface="Microsoft YaHei UI Light" panose="020f0302020204030204" pitchFamily="34" charset="0"/>
              <a:ea typeface="Microsoft YaHei UI Light"/>
              <a:cs typeface="Gill Sans Light" panose="020b0302020104020203" pitchFamily="34" charset="-79"/>
            </a:endParaRPr>
          </a:p>
        </p:txBody>
      </p:sp>
      <p:sp>
        <p:nvSpPr>
          <p:cNvPr id="10" name="内容占位符 9">
            <a:extLst>
              <a:ext uri="{FF2B5EF4-FFF2-40B4-BE49-F238E27FC236}">
                <a16:creationId xmlns:a16="http://schemas.microsoft.com/office/drawing/2014/main" id="{6E802B29-40B6-000C-8EDD-903910D08A61}"/>
              </a:ext>
            </a:extLst>
          </p:cNvPr>
          <p:cNvSpPr>
            <a:spLocks noGrp="1"/>
          </p:cNvSpPr>
          <p:nvPr>
            <p:ph sz="quarter" idx="14"/>
          </p:nvPr>
        </p:nvSpPr>
        <p:spPr>
          <a:xfrm>
            <a:off x="839788" y="3857977"/>
            <a:ext cx="10512424" cy="1187039"/>
          </a:xfrm>
        </p:spPr>
        <p:txBody>
          <a:bodyPr rtlCol="0">
            <a:normAutofit/>
          </a:bodyPr>
          <a:lstStyle>
            <a:defPPr>
              <a:defRPr lang="zh-CN"/>
            </a:defPPr>
          </a:lstStyle>
          <a:p>
            <a:pPr marL="0" indent="0" rtl="0">
              <a:buNone/>
            </a:pPr>
            <a:r>
              <a:rPr lang="zh-CN" altLang="zh-CN" sz="2400">
                <a:effectLst/>
                <a:ea typeface="宋体" panose="02010600030101010101" pitchFamily="2" charset="-122"/>
                <a:cs typeface="Arial" pitchFamily="34" charset="0"/>
              </a:rPr>
              <a:t>评分标准：</a:t>
            </a:r>
            <a:r>
              <a:rPr lang="zh-CN" altLang="zh-CN" sz="2400">
                <a:effectLst/>
                <a:latin typeface="楷体" panose="02010609060101010101" pitchFamily="49" charset="-122"/>
                <a:ea typeface="楷体" panose="02010609060101010101" pitchFamily="49" charset="-122"/>
                <a:cs typeface="Arial" pitchFamily="34" charset="0"/>
              </a:rPr>
              <a:t>第一个“</a:t>
            </a:r>
            <a:r>
              <a:rPr lang="zh-CN" altLang="zh-CN" sz="2400">
                <a:solidFill>
                  <a:srgbClr val="FF0000"/>
                </a:solidFill>
                <a:effectLst/>
                <a:latin typeface="楷体" panose="02010609060101010101" pitchFamily="49" charset="-122"/>
                <a:ea typeface="楷体" panose="02010609060101010101" pitchFamily="49" charset="-122"/>
                <a:cs typeface="Arial" pitchFamily="34" charset="0"/>
              </a:rPr>
              <a:t>老</a:t>
            </a:r>
            <a:r>
              <a:rPr lang="zh-CN" altLang="zh-CN" sz="2400">
                <a:effectLst/>
                <a:latin typeface="楷体" panose="02010609060101010101" pitchFamily="49" charset="-122"/>
                <a:ea typeface="楷体" panose="02010609060101010101" pitchFamily="49" charset="-122"/>
                <a:cs typeface="Arial" pitchFamily="34" charset="0"/>
              </a:rPr>
              <a:t>”解释为“尊敬”等；“</a:t>
            </a:r>
            <a:r>
              <a:rPr lang="zh-CN" altLang="zh-CN" sz="2400">
                <a:solidFill>
                  <a:srgbClr val="FF0000"/>
                </a:solidFill>
                <a:effectLst/>
                <a:latin typeface="楷体" panose="02010609060101010101" pitchFamily="49" charset="-122"/>
                <a:ea typeface="楷体" panose="02010609060101010101" pitchFamily="49" charset="-122"/>
                <a:cs typeface="Arial" pitchFamily="34" charset="0"/>
              </a:rPr>
              <a:t>以及</a:t>
            </a:r>
            <a:r>
              <a:rPr lang="zh-CN" altLang="zh-CN" sz="2400">
                <a:effectLst/>
                <a:latin typeface="楷体" panose="02010609060101010101" pitchFamily="49" charset="-122"/>
                <a:ea typeface="楷体" panose="02010609060101010101" pitchFamily="49" charset="-122"/>
                <a:cs typeface="Arial" pitchFamily="34" charset="0"/>
              </a:rPr>
              <a:t>”，解释为“从而推广到”；第一个“</a:t>
            </a:r>
            <a:r>
              <a:rPr lang="zh-CN" altLang="zh-CN" sz="2400">
                <a:solidFill>
                  <a:srgbClr val="FF0000"/>
                </a:solidFill>
                <a:effectLst/>
                <a:latin typeface="楷体" panose="02010609060101010101" pitchFamily="49" charset="-122"/>
                <a:ea typeface="楷体" panose="02010609060101010101" pitchFamily="49" charset="-122"/>
                <a:cs typeface="Arial" pitchFamily="34" charset="0"/>
              </a:rPr>
              <a:t>幼</a:t>
            </a:r>
            <a:r>
              <a:rPr lang="zh-CN" altLang="zh-CN" sz="2400">
                <a:effectLst/>
                <a:latin typeface="楷体" panose="02010609060101010101" pitchFamily="49" charset="-122"/>
                <a:ea typeface="楷体" panose="02010609060101010101" pitchFamily="49" charset="-122"/>
                <a:cs typeface="Arial" pitchFamily="34" charset="0"/>
              </a:rPr>
              <a:t>”解释为“爱护”等；“</a:t>
            </a:r>
            <a:r>
              <a:rPr lang="zh-CN" altLang="zh-CN" sz="2400">
                <a:solidFill>
                  <a:srgbClr val="FF0000"/>
                </a:solidFill>
                <a:effectLst/>
                <a:latin typeface="楷体" panose="02010609060101010101" pitchFamily="49" charset="-122"/>
                <a:ea typeface="楷体" panose="02010609060101010101" pitchFamily="49" charset="-122"/>
                <a:cs typeface="Arial" pitchFamily="34" charset="0"/>
              </a:rPr>
              <a:t>运于掌</a:t>
            </a:r>
            <a:r>
              <a:rPr lang="zh-CN" altLang="zh-CN" sz="2400">
                <a:effectLst/>
                <a:latin typeface="楷体" panose="02010609060101010101" pitchFamily="49" charset="-122"/>
                <a:ea typeface="楷体" panose="02010609060101010101" pitchFamily="49" charset="-122"/>
                <a:cs typeface="Arial" pitchFamily="34" charset="0"/>
              </a:rPr>
              <a:t>”解释为“在手掌上转动”。各</a:t>
            </a:r>
            <a:r>
              <a:rPr lang="en-US" altLang="zh-CN" sz="2400">
                <a:effectLst/>
                <a:latin typeface="楷体" panose="02010609060101010101" pitchFamily="49" charset="-122"/>
                <a:ea typeface="楷体" panose="02010609060101010101" pitchFamily="49" charset="-122"/>
                <a:cs typeface="Arial" pitchFamily="34" charset="0"/>
              </a:rPr>
              <a:t>1</a:t>
            </a:r>
            <a:r>
              <a:rPr lang="zh-CN" altLang="zh-CN" sz="2400">
                <a:effectLst/>
                <a:latin typeface="楷体" panose="02010609060101010101" pitchFamily="49" charset="-122"/>
                <a:ea typeface="楷体" panose="02010609060101010101" pitchFamily="49" charset="-122"/>
                <a:cs typeface="Arial" pitchFamily="34" charset="0"/>
              </a:rPr>
              <a:t>分</a:t>
            </a:r>
            <a:endParaRPr lang="zh-CN" sz="2400">
              <a:solidFill>
                <a:schemeClr val="accent3"/>
              </a:solidFill>
              <a:latin typeface="楷体" panose="02010609060101010101" pitchFamily="49" charset="-122"/>
              <a:ea typeface="楷体" panose="02010609060101010101" pitchFamily="49" charset="-122"/>
              <a:cs typeface="Gill Sans Light" panose="020b0302020104020203" pitchFamily="34" charset="-79"/>
            </a:endParaRPr>
          </a:p>
        </p:txBody>
      </p:sp>
      <p:sp>
        <p:nvSpPr>
          <p:cNvPr id="7" name="页脚占位符 6">
            <a:extLst>
              <a:ext uri="{FF2B5EF4-FFF2-40B4-BE49-F238E27FC236}">
                <a16:creationId xmlns:a16="http://schemas.microsoft.com/office/drawing/2014/main" id="{69D875C8-4D19-8AF8-6F98-F151E309145E}"/>
              </a:ext>
            </a:extLst>
          </p:cNvPr>
          <p:cNvSpPr>
            <a:spLocks noGrp="1"/>
          </p:cNvSpPr>
          <p:nvPr>
            <p:ph type="ftr" sz="quarter" idx="11"/>
          </p:nvPr>
        </p:nvSpPr>
        <p:spPr/>
        <p:txBody>
          <a:bodyPr rtlCol="0"/>
          <a:lstStyle>
            <a:defPPr>
              <a:defRPr lang="zh-CN"/>
            </a:def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rPr>
              <a:t>演示文稿标题</a:t>
            </a:r>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
        <p:nvSpPr>
          <p:cNvPr id="8" name="灯片编号占位符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rtlCol="0"/>
          <a:lstStyle>
            <a:defPPr>
              <a:defRPr lang="zh-CN"/>
            </a:defPPr>
          </a:lstStyle>
          <a:p>
            <a:pPr marL="0" marR="0" lvl="0" indent="0" algn="r" defTabSz="914400" rtl="0" eaLnBrk="1" fontAlgn="auto" latinLnBrk="0" hangingPunct="1">
              <a:lnSpc>
                <a:spcPct val="100000"/>
              </a:lnSpc>
              <a:spcBef>
                <a:spcPct val="0"/>
              </a:spcBef>
              <a:spcAft>
                <a:spcPct val="0"/>
              </a:spcAft>
              <a:buClrTx/>
              <a:buSzTx/>
              <a:buFontTx/>
              <a:buNone/>
              <a:defRPr/>
            </a:pPr>
            <a:fld id="{294A09A9-5501-47C1-A89A-A340965A2BE2}" type="slidenum">
              <a:rPr kumimoji="0" lang="en-US" altLang="zh-CN" sz="1200" b="0" i="0" u="none" strike="noStrike" kern="1200" cap="none" spc="0" normalizeH="0" baseline="0" noProof="0" smtClean="0">
                <a:ln>
                  <a:noFill/>
                </a:ln>
                <a:solidFill>
                  <a:srgbClr val="000000"/>
                </a:solidFill>
                <a:effectLst/>
                <a:uLnTx/>
                <a:uFillTx/>
                <a:latin typeface="Microsoft YaHei UI Light" panose="020f0302020204030204" pitchFamily="34" charset="0"/>
                <a:ea typeface="Microsoft YaHei UI Light"/>
              </a:rPr>
              <a:pPr marL="0" marR="0" lvl="0" indent="0" algn="r" defTabSz="914400" rtl="0" eaLnBrk="1" fontAlgn="auto" latinLnBrk="0" hangingPunct="1">
                <a:lnSpc>
                  <a:spcPct val="100000"/>
                </a:lnSpc>
                <a:spcBef>
                  <a:spcPct val="0"/>
                </a:spcBef>
                <a:spcAft>
                  <a:spcPct val="0"/>
                </a:spcAft>
                <a:buClrTx/>
                <a:buSzTx/>
                <a:buFontTx/>
                <a:buNone/>
                <a:defRPr/>
              </a:pPr>
              <a:t>14</a:t>
            </a:fld>
            <a:endParaRPr kumimoji="0" lang="zh-CN" altLang="en-US" sz="1200" b="0" i="0" u="none" strike="noStrike" kern="1200" cap="none" spc="0" normalizeH="0" baseline="0" noProof="0">
              <a:ln>
                <a:noFill/>
              </a:ln>
              <a:solidFill>
                <a:srgbClr val="000000"/>
              </a:solidFill>
              <a:effectLst/>
              <a:uLnTx/>
              <a:uFillTx/>
              <a:latin typeface="Microsoft YaHei UI Light" panose="020f0302020204030204" pitchFamily="34" charset="0"/>
              <a:ea typeface="Microsoft YaHei UI Light"/>
            </a:endParaRPr>
          </a:p>
        </p:txBody>
      </p:sp>
    </p:spTree>
    <p:extLst>
      <p:ext uri="{BB962C8B-B14F-4D97-AF65-F5344CB8AC3E}">
        <p14:creationId xmlns:p14="http://schemas.microsoft.com/office/powerpoint/2010/main" val="2914499305"/>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https://d.book118.com/498140101120006033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 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Franklin Gothic Demi"/>
        <a:cs typeface="Arial"/>
      </a:majorFont>
      <a:minorFont>
        <a:latin typeface="Franklin Gothic Book"/>
        <a:ea typeface="Franklin Gothic Book"/>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_49129312_TF78853419_Win32.potx" id="{FEA4CB16-C2D0-46F5-9641-B9A026203A1A}" vid="{5C498265-2782-41B8-A880-232BDCBBAE6E}"/>
    </a:ext>
  </a:extLst>
</a:theme>
</file>

<file path=ppt/theme/theme3.xml><?xml version="1.0" encoding="utf-8"?>
<a:theme xmlns:r="http://schemas.openxmlformats.org/officeDocument/2006/relationships" xmlns:a="http://schemas.openxmlformats.org/drawingml/2006/main" name="Office 主题">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Microsoft YaHei UI"/>
        <a:ea typeface="Microsoft YaHei UI"/>
        <a:cs typeface="Arial"/>
      </a:majorFont>
      <a:minorFont>
        <a:latin typeface="Microsoft YaHei UI Light"/>
        <a:ea typeface="Microsoft YaHei UI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_68770855_TF56410444_Win32" id="{A4D9143D-2DD8-4C57-9D80-ED5B7B13DA5D}" vid="{0CBF3EE4-A473-447D-B4ED-E95D27661FA7}"/>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Calibri"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14</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15</vt:i4>
      </vt:variant>
    </vt:vector>
  </HeadingPairs>
  <TitlesOfParts>
    <vt:vector baseType="lpstr" size="31">
      <vt:lpstr>Arial</vt:lpstr>
      <vt:lpstr>Calibri</vt:lpstr>
      <vt:lpstr>Franklin Gothic Demi</vt:lpstr>
      <vt:lpstr>Franklin Gothic Book</vt:lpstr>
      <vt:lpstr>Microsoft YaHei UI</vt:lpstr>
      <vt:lpstr>Wingdings</vt:lpstr>
      <vt:lpstr>楷体</vt:lpstr>
      <vt:lpstr>Calibri Light</vt:lpstr>
      <vt:lpstr>华文新魏</vt:lpstr>
      <vt:lpstr>华文楷体</vt:lpstr>
      <vt:lpstr>Microsoft YaHei UI Light</vt:lpstr>
      <vt:lpstr>Gill Sans Nova Light</vt:lpstr>
      <vt:lpstr>Gill Sans Light</vt:lpstr>
      <vt:lpstr>宋体</vt:lpstr>
      <vt:lpstr>Times New Roman</vt:lpstr>
      <vt:lpstr>Office Theme</vt:lpstr>
      <vt:lpstr>高一下学期期中考试阅卷说明</vt:lpstr>
      <vt:lpstr>命题原则</vt:lpstr>
      <vt:lpstr>评分原则</vt:lpstr>
      <vt:lpstr>内容流程</vt:lpstr>
      <vt:lpstr>说明的内容：</vt:lpstr>
      <vt:lpstr>现代文阅读Ⅰ</vt:lpstr>
      <vt:lpstr>PowerPoint Presentation</vt:lpstr>
      <vt:lpstr>PowerPoint Presentation</vt:lpstr>
      <vt:lpstr>现代文阅读Ⅱ</vt:lpstr>
      <vt:lpstr>PowerPoint Presentation</vt:lpstr>
      <vt:lpstr>PowerPoint Presentation</vt:lpstr>
      <vt:lpstr>文言文阅读</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2024-09-11T20:03:07.491</cp:lastPrinted>
  <dcterms:created xsi:type="dcterms:W3CDTF">2024-09-11T12:03:07Z</dcterms:created>
  <dcterms:modified xsi:type="dcterms:W3CDTF">2024-09-11T12:03:10Z</dcterms:modified>
</cp:coreProperties>
</file>