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22B45-B74B-4197-8137-51D4DDE52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EB7A5-3530-437A-9938-52855FEA4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B780B-7990-4D68-9541-4437C1057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87DF8-8BC3-43D6-8B50-FFD526C2F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6E16F-6094-4057-8AEC-07AC3039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D524FC-5D5C-452C-BEB6-86AA06902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E1624-34DD-4D58-98C7-24C3D8433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5F701-68E9-41C9-BB03-DFEF055AC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5FC0F-CDE3-46DF-AD90-C31750DD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BBF97-EB5E-466E-97BA-F3A48B0A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1F13A-BE8C-4FD4-AE13-FF2B06B9E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41023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公共机构节能宣传周总结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宣传内容及形式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节能宣传周旨在引导公共机构树立绿色、低碳、循环的发展理念，推动可持续发展。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增强公众节能意识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通过宣传周活动，普及节能知识，提高公众对节能的认识和意识，营造全社会节能的良好氛围。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公共机构作为能源消耗大户，通过节能宣传周活动，推广节能技术和经验，提高能源利用效率，减少能源浪费。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共建绿色家园，共享美好生活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倡导公共机构和广大民众共同参与节能行动，共建绿色家园，共享美好生活。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节能降碳，绿色发展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强调公共机构在节能降碳、推动绿色发展方面的责任和作用。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创新引领，绿色前行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突出科技创新在推动公共机构节能中的引领作用。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宣传周主题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活动组织情况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领导小组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成立由公共机构负责人牵头的节能宣传周领导小组，负责整体规划和决策。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工作小组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设立专门的工作小组，负责具体活动的策划、组织和执行。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协作单位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联合相关部门和单位，共同参与活动的筹备和实施。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组织架构与分工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确定以“节能降碳，绿色发展”为主题的节能宣传周。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明确活动的起止时间，以及各个分项活动的具体时间安排。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选择合适的活动场所，如公共机构内部、社区广场等。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设计详细的活动流程，包括开幕式、主题演讲、知识竞赛、节能展示等环节。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活动计划与安排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抽调精干力量组成工作团队，确保活动的顺利进行。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人员保障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提前采购所需的宣传资料、展示器材、奖品等物资。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物资保障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协调相关单位，落实活动场地，确保活动的顺利进行。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场地保障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合理安排活动经费，确保各项活动的顺利开展。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经费保障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资源调配与保障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宣传内容及形式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通过宣传册、海报等形式，向公众普及节能的基本概念、原理和意义。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宣传国家和地方政府的节能政策法规，提高公众的节能意识和法律意识。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节能政策法规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介绍家庭、办公室等场所的节能技巧和方法，引导公众从自身做起，积极参与节能行动。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节能技巧和方法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节能知识普及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展示高效节能的家用电器、办公设备、照明产品等，让公众了解节能技术的最新进展和应用。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高效节能设备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智能化管理系统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介绍太阳能、风能、地热能等新能源技术及其在公共机构中的应用，拓展公众的视野和认知。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展示公共机构智能化能源管理系统，演示如何通过信息化手段实现能源的高效利用和管理。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节能技术展示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公共机构节能案例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分享公共机构在节能工作方面的成功案例和经验做法，为其他机构提供借鉴和参考。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企业节能案例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介绍企业在节能减排、绿色生产等方面的优秀实践，引导公众关注企业社会责任和绿色发展。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家庭节能案例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分享家庭节能的实用案例和经验，鼓励公众在日常生活中践行节能环保理念。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充分利用互联网、社交媒体等线上平台，结合线下活动，打造全方位的宣传矩阵。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设置节能知识问答、节能游戏等互动环节，让公众在参与中学习和体验节能的乐趣。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设计富有创意和吸引力的宣传品，如定制T恤、环保袋等，增强宣传的趣味性和实用性。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宣传品创新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宣传形式创新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https://d.book118.com/498141023020006032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2024-09-09T10:32:04.591</cp:lastPrinted>
  <dcterms:created xsi:type="dcterms:W3CDTF">2024-09-09T02:32:04Z</dcterms:created>
  <dcterms:modified xsi:type="dcterms:W3CDTF">2024-09-09T02:32:06Z</dcterms:modified>
</cp:coreProperties>
</file>