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8A1A2-D0C4-4D7D-A5EB-BC961A51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C0C10-10C1-4FC0-AD04-8A4A64DF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07CE9-22E6-46EF-99B6-DFFB6F56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BBD61-AD33-4689-9B83-8B60C61E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D2192-6881-440D-BA8E-461F07453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F50C5-8A58-4989-A18E-02F55E906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385C9-E102-48AD-9339-9532F51C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DE0BA-E659-4157-AEFB-4FF4797BD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641AB-D65A-4115-8FC2-F1792326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6C09-DD13-4E38-BBF1-F21A9EB2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9654D-1EA7-40F1-8E8F-0584248A5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41107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《薪酬与薪酬管理》ppt课件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薪酬水平与市场竞争力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薪酬是员工因完成工作而获得的回报，包括基本工资、奖金、福利等。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薪酬的确定因素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薪酬的确定因素包括市场供求关系、行业薪酬水平、职位评估结果等。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薪酬与工作绩效的关系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薪酬与工作绩效之间存在正相关关系，通过合理的薪酬设计可以激励员工提高工作绩效。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基本工资是员工薪酬的主要组成部分，根据职位评估结果和市场供求关系等因素确定。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奖金和绩效激励是员工薪酬的重要组成部分，通过绩效奖金、项目奖金等形式激励员工提高工作绩效。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奖金和绩效激励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福利是员工薪酬的补充，包括医疗保险、养老保险、带薪休假等。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薪酬是员工经济收入的主要来源，能够满足员工的基本生活需求。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经济保障功能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社会信号功能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薪酬具有激励功能，通过合理的薪酬设计可以激发员工的积极性和创造力，提高工作绩效。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薪酬还具有社会信号功能，能够传递企业价值观和企业文化，增强员工的归属感和忠诚度。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薪酬管理是指组织在国家宏观调控的指导下，根据组织的内部条件和外部环境，以员工劳动报酬为主线，设计并实施薪酬政策、制度、标准与流程的一整套管理体系。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薪酬管理应遵循公平性、竞争性、激励性、合法性和可行性等原则，以确保薪酬管理的有效性和合法性。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薪酬管理的流程包括薪酬调查、设计薪酬体系、制定薪酬标准、实施薪酬发放和调整薪酬水平等环节，这些环节相互关联、相互影响，共同构成了薪酬管理的完整过程。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薪酬管理的目的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薪酬管理是人力资源管理的重要组成部分，其目的是通过合理的薪酬制度和有效的管理，激发员工的积极性和创造力，提高员工的工作效率和工作质量，从而实现组织的战略目标。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83" r="5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通过提供具有竞争力的薪酬待遇，吸引和留住优秀人才，为组织的发展提供人才保障。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吸引和留住优秀人才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激励员工提高绩效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促进组织战略目标的实现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控制人力资源成本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通过合理的薪酬制度和激励机制，激发员工的积极性和创造力，提高员工的工作绩效。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通过有效的薪酬管理，引导员工的行为与组织的战略目标相一致，推动组织战略的实现。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在保证薪酬水平能够吸引和留住人才的前提下，合理控制人力资源成本，提高组织的经济效益。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0499" b="104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薪酬应与员工的贡献相匹配，体现内部公平和外部公平。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薪酬应能激发员工的积极性和创造力，促进个人和组织目标的实现。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薪酬应具有市场竞争力，吸引和留住优秀人才。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薪酬应符合国家法律法规和政策规定，保障员工的合法权益。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通过对职位的相对价值进行评估，确定各职位的薪酬水平。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职位评价法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根据员工的技能和能力水平确定薪酬，鼓励员工提升自身技能和能力。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技能/能力法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根据员工的绩效表现确定薪酬，激励员工提高工作绩效。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根据市场薪酬水平确定组织的薪酬水平，保持与市场的竞争力。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市场参考法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https://d.book118.com/498141107141006023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2024-08-30T18:44:14.155</cp:lastPrinted>
  <dcterms:created xsi:type="dcterms:W3CDTF">2024-08-30T10:44:14Z</dcterms:created>
  <dcterms:modified xsi:type="dcterms:W3CDTF">2024-08-30T10:44:15Z</dcterms:modified>
</cp:coreProperties>
</file>