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0611F5-82E9-4ABD-8EFE-AAE17577F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6EC49-83CD-447C-B75E-585816490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A66C9-CEC8-42D4-99B4-1F0FD049D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DBB63B-14E9-41FD-B212-68A6EDBB1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4EA3BB-942B-4467-ABB7-350DA5DFF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531488-D0D5-4F64-8F23-64DD92FA8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43CF19-54C2-4D49-9504-F94418C50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7C9A1A-2006-4CEC-9865-026B3F165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40D571-2614-4A49-99FF-FCC14844E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DE2DF-49BF-476C-8F6C-D775C4790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BA0F4-C2B7-43AF-94A2-5408D97AF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4203604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心理健康普查班会总结报告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心理健康普查的目的和意义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班会内容和流程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班会总结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附录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主题名称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心理健康普查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提高学生对心理健康的关注和认识，促进班级成员之间的交流与互助。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40" r="3264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613" r="2861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68" r="316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班会背景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学校重视学生的心理健康，组织开展系列心理健康教育活动，本次班会是其中之一。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当前社会背景下，学生面临的学习、生活压力逐渐增大，心理健康问题日益突出。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心理健康普查的目的和意义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了解学生心理健康状况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发现潜在心理问题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促进心理健康教育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66" r="556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4722" r="4722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通过普查，可以全面了解学生的心理状态，包括情绪、压力、焦虑等方面，为后续的心理健康教育提供依据。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普查可以发现一些潜在的心理问题，如抑郁症、焦虑症等，以便及时采取措施进行干预和治疗。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普查结果可以为学校制定心理健康教育计划提供参考，针对学生的心理需求开展相应的教育活动。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通过普查，学生可以更好地了解自己的心理状态，认识到自己的情绪和压力来源，从而更好地管理自己的情绪和压力。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提高自我认知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普查可以及时发现潜在的心理问题，采取有效的干预措施，预防心理问题的发生，维护学生的心理健康。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预防心理问题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普查结果可以为学校提供参考，制定更加科学、合理的心理健康教育计划，同时也可以帮助学生更好地应对心理问题，促进学生的全面发展。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促进学校和学生共同发展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班会内容和流程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主题介绍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知识讲解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互动问答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经验分享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内容概述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介绍心理健康普查的目的、意义和重要性，强调普查对于学生个人发展和班级整体健康氛围的积极影响。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通过案例分析、数据展示等形式，深入浅出地讲解心理健康知识，包括常见的心理问题、应对策略和求助途径等。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邀请有相关经历的学生或老师分享自己的感悟和应对方法，增强学生对于心理健康问题的感性认识。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鼓励学生提问，针对学生关心的问题进行解答，创造开放、包容的交流氛围。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https://d.book118.com/498142036042006044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2024-09-24T07:32:02.397</cp:lastPrinted>
  <dcterms:created xsi:type="dcterms:W3CDTF">2024-09-23T23:32:02Z</dcterms:created>
  <dcterms:modified xsi:type="dcterms:W3CDTF">2024-09-23T23:32:04Z</dcterms:modified>
</cp:coreProperties>
</file>