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14240-3B0F-420D-B290-EAA8220766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6D52B-A420-4CC8-9072-B56E66D96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FE957-951E-4E49-A9F3-494C3BFFE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393E2-B316-4CB0-A10C-93766EA2C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E7BEDE-D999-4E96-B3A8-3EC3812AA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741DCF-F8FE-43A2-8157-5411BC560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31CAB9-AEB7-4180-83B1-9695BE369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91B829-C04F-439C-A243-A07DCBB70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76B790-EC8E-4A18-9BF8-3D481D6E2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4EA90-6C5C-45A3-9327-7FBD86CAB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5287E-1BB5-467F-B649-33CD0D649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4204211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《大自然的语言》竺可桢优秀课件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大自然的语言概述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竺可桢与《大自然的语言》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《大自然的语言》中的自然现象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《大自然的语言》中的科学原理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《大自然的语言》中的启示与思考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125" r="19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随着人类对自然环境的不断破坏，自然界的语言逐渐被忽视。本课件旨在通过竺可桢的视角，引导人们重新认识和理解大自然的语言，从而更好地保护地球生态环境。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通过学习本课件，使学习者了解大自然的奥秘和规律，认识到人类与自然的关系，培养环保意识，为保护地球生态环境做出贡献。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主题目的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姓名：竺可桢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平：竺可桢是中国著名的气象学家、地理学家和教育家，被誉为“中国现代气象学之父”。他长期从事气象学、地理学和气候学等领域的研究，为中国现代气象学和地理学的建立和发展做出了卓越的贡献。同时，他也是中国环境保护事业的先驱之一，致力于推动人类与自然和谐共生的理念和实践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作者介绍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大自然的语言概述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大自然的语言是指自然界中各种生物和自然现象所传达的信息，是自然界中交流和沟通的方式。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自然的语言是人类了解自然界的重要途径之一，它涵盖了自然界中各种生物和自然现象所发出的声音、色彩、形状、气味等信号，这些信号传递着生命活动的信息，是自然界中生物之间和生物与环境之间的交流方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大自然的语言定义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大自然的语言表现形式多样，包括声音、色彩、形状、气味等方面。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自然的语言可以通过各种形式表现出来。例如，鸟类可以通过歌唱来传达领地和求偶的信息，萤火虫可以通过闪光来交流性别信息；植物可以通过颜色变化来反映光照、温度等环境变化，而土壤中的细菌则可以通过气味来传递营养物质的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大自然的语言表现形式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大自然的语言具有生态性、多样性、普遍性和适应性等特点。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自然的语言是生态系统中各个组成部分之间相互交流的方式，它具有多样性和普遍性，可以在各种环境和条件下发挥作用。同时，大自然的语言也是生物适应环境的一种方式，它可以帮助生物更好地生存和繁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大自然的语言特点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竺可桢与《大自然的语言》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竺可桢（1890-1974），中国著名气象学家、地理学家，中国现代气象学奠基人之一。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他先后在南京高等师范学校、东南大学、中央大学等校任教，曾担任中国科学院副院长、中国气象学会理事长等职务。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竺可桢毕生从事气象学、地理学、气候学等领域的研究和教学工作，为中国现代气象学和地理学的建立和发展做出了卓越的贡献。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竺可桢生平简介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5542" b="15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20世纪30年代，竺可桢在浙江大学任教期间，为了更好地向学生们传授气象学知识，他决定编写一本通俗易懂的气象学著作。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在此背景下，《大自然的语言》应运而生。该书以生动的语言和丰富的实例，向读者介绍了气象学的基本知识和观测方法，成为中国气象学史上的经典之作。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《大自然的语言》创作背景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《大自然的语言》内容概述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竺可桢在《大自然的语言》中，以生动形象的语言介绍了气象学的基本概念、气候的形成、气象观测和预报等方面的知识。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书中还穿插了许多有趣的实例和故事，让读者更好地理解气象学的实际应用和重要性。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该书不仅适合气象学专业人士阅读，也适合广大对气象学感兴趣的读者阅读。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https://d.book118.com/498142042111006024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2024-08-31T23:36:11.889</cp:lastPrinted>
  <dcterms:created xsi:type="dcterms:W3CDTF">2024-08-31T15:36:11Z</dcterms:created>
  <dcterms:modified xsi:type="dcterms:W3CDTF">2024-08-31T15:36:13Z</dcterms:modified>
</cp:coreProperties>
</file>