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BF7DCB-0082-4A92-826D-0141B717B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476AF-2EFC-4D55-9F54-D503B064A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125824-E9AA-4FD1-9512-458B62CBE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404378-698A-472C-A3B0-3843F8767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09E033-B18B-4C62-AC75-3653C691F6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44E6DB-0F03-4CBE-BF3E-A139C64257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68638A-B114-47C4-B518-26861877B0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3383C4-EFBF-4AAD-B64D-7832D0C3D3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614190-5A8F-41E9-B399-993C2ABDC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F478C4-BEC0-42D1-A3CF-A6A35EA69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D49A7C-F4B0-48D9-B16E-1AE75FA29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42065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《财务总监讲座》课件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财务总监的角色与职责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战略财务管理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财务数字化转型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未来财务行业的发展趋势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财务总监的角色与职责</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财务总监的角色定位</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财务总监是企业战略规划的重要参与者，负责将战略目标转化为财务计划和预算。</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财务总监需承担企业财务风险识别、评估和监控的职责，保障企业资产安全。</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财务总监负责协调企业与投资者、股东之间的关系，保障投资者权益。</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确保企业财务活动符合相关法律法规和监管要求。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企业战略伙伴</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风险管理者</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投资者关系管理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合规监管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制定财务战略</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管理财务团队</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监控财务状况</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编制财务报表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财务总监的职责描述</a:t>
              </a:r>
            </a:p>
          </p:txBody>
        </p:sp>
      </p:grpSp>
      <p:pic>
        <p:nvPicPr>
          <p:cNvPr id="28" name="Picture 28"/>
          <p:cNvPicPr>
            <a:picLocks noChangeAspect="1"/>
          </p:cNvPicPr>
          <p:nvPr/>
        </p:nvPicPr>
        <p:blipFill>
          <a:blip r:embed="rId2"/>
          <a:srcRect t="12587" b="1258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根据企业战略目标，制定相应的财务战略和计划。</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领导和管理财务部门，确保财务工作的顺利进行。</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对企业财务状况进行实时监控，及时发现并解决潜在问题。</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组织编制企业财务报表，确保其真实、准确、完整地反映企业财务状况。</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能够根据企业战略目标制定相应的财务战略和计划。</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战略规划能力</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具备卓越的领导力和组织协调能力，能够带领团队高效完成工作任务。</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团队管理能力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具备强大的数据分析和处理能力，能够从海量数据中提取有价值的信息。</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数据分析能力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具备高度的风险意识，能够有效预防、控制和处理企业财务风险。</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风险控制能力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财务总监的核心能力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财务管理基础知识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详细解释了资产负债表的构成，如何通过资产、负债和所有者权益的平衡关系来反映企业的财务状况。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资产负债表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解释了利润表的构成，如何通过收入、费用和利润的变动来反映企业的经营成果。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利润表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介绍了现金流量表的构成，如何通过现金流入和流出来反映企业的现金流量状况。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现金流量表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解释了如何通过财务比率来分析企业的偿债能力、营运能力和盈利能力。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比率分析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趋势分析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因素分析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介绍了如何通过比较企业不同时期的财务报表来分析企业的财务状况和经营成果的变化趋势。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解释了如何通过分析影响财务指标的因素来评估企业的财务状况和经营成果的影响因素。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财务分析方法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介绍了如何通过评估客户的信用状况来管理信用风险，以及如何制定信用政策来降低风险。</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信用风险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解释了如何通过分散投资和风险管理来降低市场风险对企业的影响。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市场风险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介绍了如何通过管理现金流和流动性来降低流动性风险对企业的影响。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流动性风险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战略财务管理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https://d.book118.com/498142065052006025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2024-09-02T00:42:52.871</cp:lastPrinted>
  <dcterms:created xsi:type="dcterms:W3CDTF">2024-09-01T16:42:52Z</dcterms:created>
  <dcterms:modified xsi:type="dcterms:W3CDTF">2024-09-01T16:42:54Z</dcterms:modified>
</cp:coreProperties>
</file>