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EA67-4B2A-4737-9E6C-3BCD66E93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52DBE-4966-4AA0-B676-588B676F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4B349-F40D-4828-803B-62D5ADEFF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16664-837E-46F6-9992-EC33D8F9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8B19F-8B3E-4516-AE94-52411402B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D93AA-19DE-4E83-B0E5-7CEB8FF3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354AC-610C-4D77-AE93-C4AB79184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EFA44-5B36-4685-8913-1E7330F3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42389-5A51-4711-963D-96BD9BA53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3B0AD-697D-405C-A0FE-38384FBA6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A90DE-EFD1-4E48-9A6D-CB34880E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43032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工隧洞设计与施工技术\n## 1.水工隧洞的基本概念与类型\n### 1.1水工隧洞的定义与作用\n### 1.2水工隧洞的分类与特点\n### 1.3水工隧洞的发展历程与挑战\n## 2.水工隧洞的设计原则与方法\n### 2.1水工隧洞的设计原则与要求\n### 2.2水工隧洞的设计方法与流程\n### 2.3水工隧洞的模型试验与数值模拟\n## 3.水工隧洞的施工技术与工艺\n### 3.1水工隧洞的施工方法与选择\n### 3.2水工隧洞的施工工艺与流程\n### 3.3水工隧洞的施工质量控制与检测\n## 4.水工隧洞的地质勘测与风险评估\n### 4.1水工隧洞的地质勘测方法与设备\n### 4.2水工隧洞的地质风险分析与评估\n### 4.3水工隧洞的地质预警与应急预案\n## 5.水工隧洞的安全监测与维护管理\n### 5.1水工隧洞的安全监测方法与设备\n### 5.2水工隧洞的安全风险评估与管理\n### 5.3水工隧洞的维护管理与更新改造\n## 6.水工隧洞的典型工程案例与实践\n### 6.1水工隧洞的典型工程设计案例\n### 6.2水工隧洞的典型工程施工案例\n### 6.3水工隧洞的典型工程管理经验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水工隧洞设计与施工技术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水工隧洞的基本概念与类型</a:t>
            </a:r>
            <a:endParaRPr/>
          </a:p>
        </p:txBody>
      </p:sp>
      <p:sp>
        <p:nvSpPr>
          <p:cNvPr id="1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水工隧洞是一种水下工程结构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通常用于输送水流、排除地下水或调节河流水位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在水利、水电、环保等领域发挥着重要作用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输水：为灌溉、供水、排水等提供水源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泄洪：降低洪水对下游地区的影响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发电：利用水流的动能发电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生态保护：保护水源地，维护生态平衡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水工隧洞的分类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根据用途：输水隧洞、泄洪隧洞、发电隧洞等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根据结构形式：直墙式、圆拱式、马蹄形等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根据施工方法：开挖式、盾构式、沉管式等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水工隧洞的特点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结构复杂：隧洞内部空间较小，需要考虑通风、排水等问题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施工难度大：隧洞穿越地层多样，需要应对地质风险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使用寿命长：水工隧洞一般需要承受长期的水压、温度等作用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水工隧洞的发展历程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古代：最早的隧洞可以追溯到公元前2000年左右的埃及和中国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近现代：随着科学技术的发展，水工隧洞的设计和施工技术不断提高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当代：水工隧洞已经成为水利、水电等领域的重要组成部分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水工隧洞的挑战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地质风险：隧洞穿越地层多样，需要应对地质风险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施工技术：复杂结构的水工隧洞需要先进的施工技术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环境保护：水工隧洞的建设可能对生态环境产生影响，需要采取措施减少影响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水工隧洞的发展历程与挑战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水工隧洞的设计原则与方法</a:t>
            </a:r>
            <a:endParaRPr/>
          </a:p>
        </p:txBody>
      </p:sp>
      <p:sp>
        <p:nvSpPr>
          <p:cNvPr id="26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水工隧洞的设计原则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安全第一：确保隧洞结构安全可靠，防止事故发生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经济合理：在保证安全的前提下，降低成本，提高经济效益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环保可持续：减少对生态环境的影响，实现可持续发展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水工隧洞的设计要求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结构设计：根据隧洞的用途、地质条件等因素选择合适的结构形式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材料选择：选择具有足够强度、耐久性和抗渗性能的材料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设施配置：考虑通风、排水、照明等设施的配置和运行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水工隧洞的设计原则与要求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水工隧洞的设计方法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经验法：根据已有的工程经验和设计规范进行设计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模型试验：通过模型试验研究隧洞的结构性能和施工方法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数值模拟：利用计算机模拟技术对隧洞的施工和运行过程进行模拟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水工隧洞的设计流程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需求分析：明确隧洞的用途、规模、地质条件等要求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方案比选：根据需求分析，提出多个设计方案进行比选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设计优化：对选定的方案进行优化，提高隧洞的性能和效益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施工图纸：根据设计方案绘制施工图纸，指导施工过程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水工隧洞的设计方法与流程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水工隧洞的模型试验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原型观测：通过对实际工程进行观测，收集数据，为模型试验提供依据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模型设计：根据原型观测结果，设计模型试验方案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试验过程：进行模型试验，研究隧洞的结构性能和施工方法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水工隧洞的数值模拟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数学模型：建立隧洞结构、流体、地质等多方面的数学模型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计算方法：采用有限元法、有限差分法等数值计算方法进行计算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结果分析：对计算结果进行分析，为隧洞设计提供依据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水工隧洞的模型试验与数值模拟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水工隧洞的施工技术与工艺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水工隧洞的施工方法与选择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水工隧洞的施工方法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开挖式：通过开挖地层，逐段建设隧洞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盾构式：利用盾构机在地下挖掘隧洞，同时铺设隧洞衬砌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沉管式：将预制的管道沉入地下，拼接成隧洞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水工隧洞的施工方法选择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根据地质条件：选择适合地层条件的施工方法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根据工程规模：选择适合工程规模的施工方法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根据经济效益：综合考虑施工方法的成本和效益，选择最优方案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水工隧洞的施工工艺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地层开挖：根据地质条件选择合适的开挖方法，控制开挖尺寸和深度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支护工程：对开挖后的地层进行支护，保证隧洞的稳定和安全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衬砌施工：铺设隧洞衬砌，提高隧洞的抗渗性能和使用寿命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水工隧洞的施工流程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施工准备：做好施工前的各项准备工作，如场地布置、设备调试等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施工过程：按照施工工艺进行隧洞的施工，严格控制施工质量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施工验收：对施工完成的隧洞进行验收，确保工程质量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水工隧洞的施工工艺与流程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水工隧洞的施工质量控制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材料控制：选择符合设计要求的材料，保证材料质量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工艺控制：严格执行施工工艺，保证施工质量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人员培训：加强施工人员的培训，提高施工技术水平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水工隧洞的检测方法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监测仪器：使用测斜仪、应力计等仪器对隧洞进行监测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检测试验：通过取样试验、无损检测等方法对隧洞材料进行检测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安全评估：对隧洞的结构安全和运行安全进行评估，确保工程安全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水工隧洞的施工质量控制与检测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https://d.book118.com/498143032121006041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水工隧洞设计与施工技术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2024-09-20T16:15:08.688</cp:lastPrinted>
  <dcterms:created xsi:type="dcterms:W3CDTF">2024-09-20T08:15:08Z</dcterms:created>
  <dcterms:modified xsi:type="dcterms:W3CDTF">2024-09-20T08:15:10Z</dcterms:modified>
</cp:coreProperties>
</file>