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A93AA3-40B1-4A5A-B911-994C5BD610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A60019-C4C0-4279-B2E6-3DE7767C19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992BEB-4112-4860-9A3B-4D7C3ED57C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C75573-C0A7-4FF9-B91A-0168EAEB88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DC0DA8-5DF9-4739-A511-09DA7577C9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6BA316-0C41-4537-BB15-EABD44AEE4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63603D-10B0-4752-9640-20847F0DE4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CFA2FC-54BC-4D1B-9DC1-CD76894216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924488-48D6-4986-B636-0DC57B629A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CDB6BF-A17C-41CB-BDFE-827EA1D9D0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2B409A-C539-4BEA-90D3-E31485FD3C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4310100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月经期的保健和护理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月经期概述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月经期保健</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月经期护理</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月经期常见问题与解答</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月经期保健品的选择与使用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月经期概述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565" r="315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303" r="3130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月经周期是指女性从月经来潮第一天到下次月经来潮前一天的完整循环过程。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月经周期中，女性体内的激素水平、子宫内膜和卵巢等都会发生一系列周期性变化。</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周期性变化</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月经周期的定义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从月经来潮的第一天到排卵前一天，卵巢内的卵泡逐渐发育成熟，雌激素水平逐渐升高。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排卵后到月经来潮前，卵巢形成黄体并分泌孕激素，子宫内膜增厚，准备受孕。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月经周期的阶段划分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黄体期</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卵泡期</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生理功能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月经周期是女性生殖系统的重要生理过程，通过月经来潮可以排出体内的废物和毒素，维持身体健康。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月经周期对女性的心理状态也有一定影响，一些女性在月经期可能会出现情绪波动、易怒、抑郁等情况。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5000" r="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月经期的重要性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月经期保健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月经期间，女性会失去一定量的铁元素，因此应多吃富含铁的食物，如红肉、动物肝脏、豆类等。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补充铁质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750" r="14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避免生冷食物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多喝水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月经期间应避免食用生冷食物，以免影响子宫收缩和经血排出。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月经期间应保持充足的水分摄入，有助于维持身体正常代谢和血液循环。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饮食保健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月经期间适量的运动有助于促进血液循环和经血排出，但应避免剧烈运动。</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适量运动</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倒立运动可能会影响经血排出，因此月经期间应避免此类运动。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避免倒立运动</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月经期间应特别注意保暖，避免身体受到寒冷刺激。</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注意保暖</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运动保健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371" r="137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239" r="123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心理保健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保持心情愉悦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月经期间保持良好的心情有助于缓解经期不适和痛经症状。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避免情绪波动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情绪波动可能会影响月经周期和经血量，因此应尽量避免。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寻求心理支持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如出现严重的情绪问题，可寻求专业心理支持，以缓解经期心理压力。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月经期护理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https://d.book118.com/498143101002006034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2024-09-12T04:13:32.668</cp:lastPrinted>
  <dcterms:created xsi:type="dcterms:W3CDTF">2024-09-11T20:13:32Z</dcterms:created>
  <dcterms:modified xsi:type="dcterms:W3CDTF">2024-09-11T20:13:34Z</dcterms:modified>
</cp:coreProperties>
</file>