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854F2-2408-465B-9E81-A1ADA66F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F2CED-A646-4928-B1A8-799AB75A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42EB9-B2EB-4871-8640-BDC308CF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EB651-8216-425D-8EBB-BE3C2AB9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75BEA-224E-4841-848A-83752D56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BEAF3-6B9C-42D2-AD24-7242AAF2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748AC-364F-4FB3-95D2-AD14A015A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325A5-A13C-43D5-9501-2063D1F6A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7BBC6-EC5E-428D-BCE9-F7734A301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B7D76-114B-4F09-8301-68DDDA8D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9CA77-B53B-432E-88AC-3D5ADB06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43104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预防火灾及火灾逃生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火灾危害与预防意识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火灾原因分析与应对措施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灭火器材使用与保养方法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应急疏散演练与逃生技巧培训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火灾危害与预防意识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15" r="2201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626" r="862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76" b="776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火灾常常带来严重的人员伤亡和财产损失，影响社会稳定和经济发展。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避免人员伤亡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通过预防火灾，可以减少火灾发生的人员伤亡，保障人民群众生命财产安全。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预防火灾可以降低火灾发生的概率和损失程度，减少财产损失。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预防火灾有助于维护社会稳定和经济发展，减少社会不稳定因素。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预防火灾重要性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通过宣传教育，让员工了解火灾的危害和预防知识，提高预防意识。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建立健全的消防安全规章制度，明确员工的消防安全职责和义务。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建立规章制度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定期开展应急演练，提高员工应对火灾的应急能力和自救能力。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增强员工预防意识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火灾原因分析与应对措施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电气设备引发火灾原因及应对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电气设备过载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长时间使用或不当使用电气设备，导致设备过热，引发火灾。应对措施包括定期检查电气设备，避免过载使用，及时更换老化设备。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电气线路绝缘破损或老化，导致线路短路，产生火花引发火灾。应定期检查电气线路，及时更换破损或老化线路。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不合格电器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使用不合格电器产品或假冒伪劣产品，容易引发火灾。应购买合格电器产品，注意识别真伪。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废弃物如废纸、布料等易燃物品堆积过多，容易引发火灾。应定期清理废弃物，避免堆积过多。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易燃物品存放不当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易燃物品如汽油、油漆等存放不当，容易引发火灾。应将这些物品存放在通风良好、远离火源的地方。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燃气管道老化、破损或连接不紧密，导致燃气泄漏，引发火灾。应定期检查燃气管道，及时更换老化或破损管道，确保连接紧密。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易燃物品管理不当导致火灾及应对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乱扔烟蒂或在易燃物品附近吸烟，容易引发火灾。应避免在易燃物品附近吸烟，将烟蒂熄灭在烟灰缸内。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儿童玩火或燃放烟花爆竹等，容易引发火灾。应加强对儿童的监护和教育，避免玩火和燃放烟花爆竹等危险行为。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故意纵火是一种犯罪行为，严重危害公共安全。应加强社会治安管理，严厉打击纵火犯罪行为。同时，加强宣传教育，提高公众防火意识。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人为因素造成火灾原因及避免措施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灭火器材使用与保养方法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https://d.book118.com/498143104043006040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2024-09-18T15:47:31.260</cp:lastPrinted>
  <dcterms:created xsi:type="dcterms:W3CDTF">2024-09-18T07:47:31Z</dcterms:created>
  <dcterms:modified xsi:type="dcterms:W3CDTF">2024-09-18T07:47:33Z</dcterms:modified>
</cp:coreProperties>
</file>