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8D687-73FA-44D8-80EA-A8448482F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50749-C3BA-4323-841B-3EA458089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E8F60-6E75-4758-8E57-F34732D96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D0BDA-0DA1-4B3B-831F-353E5037E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A4C2A-C0D0-4BEC-AFE7-4D881F064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4BC34-948A-4A8D-9977-F231DA670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40F16C-1358-4ED2-AA3E-181D5823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04708-A73E-4BC5-BB98-EC9A03A8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33FB7-0674-4F0B-A8E7-3E8AFFF5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2FE68-3337-4D7E-A595-0C21A237D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6257B-E817-448F-9704-1A99DE098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0023421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教师职业道德修养课件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教师职业道德的基本规范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教师职业道德的实践要求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教师职业道德的养成途径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教师职业道德修养的意义和作用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教师职业道德修养的方法和途径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教师职业道德的基本原则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把教育作为一项崇高的事业，对教育事业充满热情和投入。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坚定教育理想信念，践行党的教育方针，努力培养社会主义建设者和接班人。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热爱教育，忠诚教育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忠诚于党的教育事业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具备广博的知识储备和良好的专业素养，不断学习和提高自身素质。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勤奋学习，追求卓越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遵循科学精神，严谨治学，精益求精，不断探索教育教学的规律和方法。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严谨治学，一丝不苟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严谨治学，精益求精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言行一致，以身作则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做到言行一致，以良好的行为举止和道德风范为学生树立榜样。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为人师表，引领社会风尚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以高尚的师德风范和人格魅力引领社会风尚，促进社会主义精神文明建设。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以身作则，为人师表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教师职业道德的基本规范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843" r="258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关心学生的身心健康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教师应该时刻关注学生的身心健康，包括身体状况、心理状况和学习状态，及时发现并解决学生在学习和生活中遇到的问题。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尊重学生的个性和差异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每个学生都有自己独特的个性和特点，教师应该尊重学生的个性和差异，根据每个学生的实际情况进行教学，做到因材施教。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培养学生的自主性和创造性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教师应该注重培养学生的自主性和创造性，鼓励学生独立思考、勇于探索、积极创新，提高学生的综合素质。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热爱学生，尊重学生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具备扎实的专业知识和技能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教师应该具备扎实的专业知识和技能，对所教授的学科有深入的了解和研究，能够准确把握学科的重点和难点，为学生提供优质的教学服务。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认真备课，精心组织课堂教学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教师应该认真备课，精心组织课堂教学，根据学生的实际情况制定教学计划和方案，确保教学质量和效果。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注重教学方法和手段的创新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教师应该注重教学方法和手段的创新，积极探索和实践新的教学方法和手段，提高教学效果和学生的学习体验。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严谨治学，精心施教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善于倾听和接受他人的意见和建议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教师应该善于倾听和接受他人的意见和建议，从中吸取有益的经验和方法，不断完善自己的教学工作。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具备谦虚谨慎的品质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教师应该具备谦虚谨慎的品质，不断学习和提高自己的专业知识和技能，不断完善自己的教学水平和能力。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不断更新教育观念和教学理念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教师应该不断更新教育观念和教学理念，关注教育发展的趋势和方向，积极探索和实践新的教学理念和方法。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谦虚谨慎，学而不厌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不接受学生或家长的礼品或宴请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教师应该不接受学生或家长的礼品或宴请，保持良好的师德师风和形象。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不从事有偿补课或违规招生等行为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教师应该不从事有偿补课或违规招生等行为，维护教育公平和教育形象。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严格遵守教师职业道德规范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教师应该严格遵守教师职业道德规范，做到言行一致、以身作则、为人师表。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廉洁从教，为人师表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教师职业道德的实践要求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教师应当秉持专业素养，将理论知识与实际教学相结合，以身作则，为学生树立言行一致、知行合一的榜样。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严谨治学，知行合一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教师应当关心学生的成长，尊重学生的人格，以慈爱、公正和耐心对待每一位学生。同时，要注重仪表和言行举止，为学生树立正面的榜样。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关爱学生，为人师表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教师应当不断学习和提高自身素质，掌握现代教育理念和技术，提升教育教学水平。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勤奋进取，提高素质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树立良好的师德形象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教师应当对教育事业充满热情和热爱，以培养人才为己任，全心全意投入到教育教学工作中。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教师应当关心集体利益，积极为学校、班级和学生的发展贡献力量。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关心集体利益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教师应当尊重学生的人格尊严，不歧视、侮辱或体罚学生，积极与学生沟通交流，关注学生的心理健康。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尊重学生人格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培养高尚的师德情感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https://d.book118.com/505000234211011033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2024-08-28T17:04:40.307</cp:lastPrinted>
  <dcterms:created xsi:type="dcterms:W3CDTF">2024-08-28T09:04:40Z</dcterms:created>
  <dcterms:modified xsi:type="dcterms:W3CDTF">2024-08-28T09:04:42Z</dcterms:modified>
</cp:coreProperties>
</file>