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810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9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F15C6-4E7B-40ED-8BEC-E94BBC205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593CE-9D85-4436-AE99-B2CAE2146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C08D3-860A-4A55-A4DE-3279A58A1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C6256-D014-44FB-94CB-F51D7E933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434682-8788-4AD1-8FB3-0422814B6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9D51B9-9797-4BD6-8351-FFD3DCFE2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9CF9F4-D5D0-4493-B2EC-5064BD7AC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DADB2-2BEF-4952-BE7D-32A26F8ED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9BB25B-3E8B-4E32-A3C5-4BE99115E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443F0-EAC4-474E-8C06-52D12B20A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AAB1C-1BD3-449A-A5E4-7A07E4859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800" r:id="rId2"/>
    <p:sldLayoutId id="2147498801" r:id="rId3"/>
    <p:sldLayoutId id="2147498802" r:id="rId4"/>
    <p:sldLayoutId id="2147498803" r:id="rId5"/>
    <p:sldLayoutId id="2147498804" r:id="rId6"/>
    <p:sldLayoutId id="2147498805" r:id="rId7"/>
    <p:sldLayoutId id="2147498806" r:id="rId8"/>
    <p:sldLayoutId id="2147498807" r:id="rId9"/>
    <p:sldLayoutId id="2147498808" r:id="rId10"/>
    <p:sldLayoutId id="214749880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0003412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大班社会99厘米高的彼得教案反思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67970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67906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教案背景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67970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67906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教学过程分析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445897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445833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教学反思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132840" y="445897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2693035" y="445833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教案具体内容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https://d.book118.com/505000341213011040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大班社会99厘米高的彼得教案反思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2024-08-31T18:11:33.343</cp:lastPrinted>
  <dcterms:created xsi:type="dcterms:W3CDTF">2024-08-31T10:11:33Z</dcterms:created>
  <dcterms:modified xsi:type="dcterms:W3CDTF">2024-08-31T10:11:35Z</dcterms:modified>
</cp:coreProperties>
</file>