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2591A-0033-4010-9E25-5C712FC03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85E34-15B8-4A7E-996B-B8DBE6E7F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1CA27-4779-4C15-9E65-B3B74FD4E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72E17-6573-4705-9C0E-E4F8613EB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12E5C5-2EBE-4A00-A90D-77B21FC6A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354E22-BDDD-4110-9F9E-4C4068C84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E43F3E-CB90-4860-9DAD-D68E3150F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71794-EA8C-41F4-814B-7DEC640B1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AF56A-308C-4418-AAF7-4692BDE87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57CA7-71EB-44CA-A2F8-F8336A555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B3C49-AFEB-468E-99D3-265CCAA40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001013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结核病护理学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结核病的治疗与护理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结核病护理的研究进展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结核病护理的伦理与法律问题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结核病是一种由结核分枝杆菌引起的慢性传染病，主要通过呼吸道传播。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结核病具有病程长、传播途径广、易感染、易复发等特点，严重危害人类健康。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结核病的定义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结核病的特点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结核病是全球性的公共卫生问题，每年约有900万新发病例，其中约300万人死亡。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结核病主要通过空气飞沫传播，患者咳嗽、打喷嚏时可将含有结核菌的飞沫传播给他人。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任何年龄段的人都可能感染结核病，但免疫力低下的人群、老年人、儿童、青少年和身体虚弱的人更容易感染。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结核病的流行病学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全身症状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结核病患者常出现发热、盗汗、乏力、消瘦等症状。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呼吸道症状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咳嗽、咳痰、咯血、胸痛等。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如头痛、恶心、呕吐等。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结核病的治疗与护理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一旦确诊，应尽早开始治疗，以缩短病程和减少传播。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早期治疗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采用多种药物联合治疗，以降低耐药性的发生。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联合用药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根据患者的体重和病情，给予适当的药物剂量。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适量用药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确保患者按照治疗方案完成全程治疗，避免中途停药或换药。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全程治疗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结核病的治疗原则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异烟肼、利福平、乙胺丁醇等，是治疗结核病的主要药物。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抗结核一线药物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抗结核二线药物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辅助药物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在一线药物无效或产生耐药性时使用，如链霉素、卡那霉素等。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用于减轻结核病症状和预防并发症，如保肝药、抗炎药等。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对活动性结核病患者进行隔离，减少外出，避免传播给他人。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隔离与防护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给予患者心理支持，缓解焦虑、抑郁等情绪问题。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针对患者的症状进行护理，如发热、咳嗽、呼吸困难等。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症状护理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指导患者合理饮食，增强身体免疫力。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在治疗期间和治愈后定期进行复查，以便及时发现复发和并发症。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保持良好的作息习惯，避免过度劳累，加强锻炼，增强体质。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告知患者如何预防结核病的传播，如避免与他人共用餐具、保持室内通风等。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向患者及其家属宣传结核病的相关知识，提高预防意识和能力。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结核病患者的康复指导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结核病的预防与控制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https://d.book118.com/505001013023011101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2024-09-09T08:37:12.239</cp:lastPrinted>
  <dcterms:created xsi:type="dcterms:W3CDTF">2024-09-09T00:37:12Z</dcterms:created>
  <dcterms:modified xsi:type="dcterms:W3CDTF">2024-09-09T00:37:14Z</dcterms:modified>
</cp:coreProperties>
</file>