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5A2AB-F1DE-4E67-9EA0-6B962CCAF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3EA90-A89B-4D5C-9E13-F96CCB511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496BB-2FAF-4872-9FA3-E5A2182D6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4EB0D-735C-487E-A536-B73C6E1DA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B6DBCA-8CEA-4D58-B4F6-DE58B8991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ACD988-F9BF-4272-86DB-CDF8B6476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4A13C8-AA9E-47E3-A35A-4C251847D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F3E59-3A2B-4A30-94F2-4D2C4B151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29C36-92BD-4E67-A39B-9EDF026BC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A9A6F-12A5-49DE-AE72-162765BF4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E3865-FAB3-4C36-A8F8-8EEA08ED8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001144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低血钾护理教学查房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低血钾的概述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低血钾的护理措施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低血钾患者的教育指导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低血钾的预防与控制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低血钾护理教学查房总结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低血钾的概述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低血钾是指血清钾离子浓度低于正常范围下限的一种病理状态。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低血钾通常是指血清钾离子浓度低于3.5mmol/L，这是正常的钾离子浓度范围。当体内钾离子浓度过低时，会导致一系列生理功能异常。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低血钾的定义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低血钾的常见症状包括肌肉无力、心律失常、消化系统异常等。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钾会导致肌肉无力，患者可能会出现四肢软弱无力、呼吸困难等症状。心律失常也是低血钾的常见症状，表现为心跳过速或过缓，严重时可能导致心搏骤停。此外，低血钾还会影响消化系统，导致恶心、呕吐、腹痛等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低血钾的常见症状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低血钾的危害包括影响心脏、肌肉、肾脏等多个器官和系统，严重时可危及生命。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钾会影响心脏的正常功能，导致心律失常、心搏骤停等严重后果。同时，低血钾还会影响肌肉的正常收缩，导致肌肉无力甚至瘫痪。此外，低血钾还会影响肾脏的正常排泄功能，导致肾功能障碍。在严重的情况下，低血钾甚至可能危及生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低血钾的危害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低血钾的护理措施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合理饮食是预防和治疗低血钾的关键措施之一。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控制饮食中的钠钾比例是饮食护理的重要方面。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低血钾患者应控制饮食中的钠钾比例，适当增加钾的摄入，减少钠的摄入，以维持体内钾钠平衡。这有助于预防和治疗低血钾，同时也有利于降低高血压和心血管疾病的风险。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低血钾患者应保持均衡的饮食，多摄入富含钾的食物，如香蕉、土豆、蘑菇、海带等。同时，应避免过度摄入高糖、高盐、高脂等食物，以免影响钾的吸收和利用。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7634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Freeform 5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2233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保持健康的生活方式是预防和治疗低血钾的重要方面。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53383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低血钾患者应保持充足的睡眠，避免过度劳累和压力，适当进行运动，保持心情愉悦。此外，应避免长时间卧床或久坐，以免影响血液循环和钾的吸收。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18913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注意个人卫生和环境卫生，预防感染和胃肠道疾病。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2488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低血钾患者应保持良好的个人卫生和环境卫生，勤洗手、勤换衣物、保持室内空气流通。此外，应避免食用不洁食品和饮用生水，以免引起感染和胃肠道疾病，影响钾的吸收和利用。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2063" y="1487267"/>
            <a:ext cx="51593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14762" y="148726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011" y="148726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40435" y="1253303"/>
            <a:ext cx="1087854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125" y="2354474"/>
            <a:ext cx="232410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遵循医生的用药指导，正确使用药物是治疗低血钾的关键。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3882752" y="1487267"/>
            <a:ext cx="515938" cy="5501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5450" y="1487267"/>
            <a:ext cx="550104" cy="5501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607700" y="1487267"/>
            <a:ext cx="550104" cy="5501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583316" y="1253303"/>
            <a:ext cx="1087854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485533" y="2354474"/>
            <a:ext cx="232410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低血钾患者应遵循医生的用药指导，按时按量服用药物，避免自行增减剂量或更换药物。同时，应密切关注药物不良反应和相互作用，如有异常应及时就医。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6558071" y="1487267"/>
            <a:ext cx="51593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20769" y="148726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83019" y="148726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283019" y="1253303"/>
            <a:ext cx="1018242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81941" y="2354474"/>
            <a:ext cx="232410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注意药物的副作用和禁忌症，避免与其他药物相互作用。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9509839" y="1487267"/>
            <a:ext cx="515938" cy="5501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72537" y="1487267"/>
            <a:ext cx="550104" cy="5501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234787" y="1487267"/>
            <a:ext cx="550104" cy="5501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9234787" y="1253303"/>
            <a:ext cx="1018242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078349" y="2354474"/>
            <a:ext cx="232410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低血钾患者在使用药物治疗时，应了解药物的副作用和禁忌症，避免与其他药物相互作用。同时，应定期进行身体检查和实验室检查，以便及时发现和处理药物不良反应和并发症。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低血钾患者的教育指导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https://d.book118.com/505001144303011103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2024-09-13T06:34:22.444</cp:lastPrinted>
  <dcterms:created xsi:type="dcterms:W3CDTF">2024-09-12T22:34:22Z</dcterms:created>
  <dcterms:modified xsi:type="dcterms:W3CDTF">2024-09-12T22:34:24Z</dcterms:modified>
</cp:coreProperties>
</file>