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06AE93-D54F-4C5D-A67B-347A98A18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D0D564-990B-43A7-869C-8B25F56D42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2490E7-B53E-4A9C-A7F5-E21180385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46008A-4BC8-4793-B0F8-BD79C87694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2EBF01-D73A-4367-851A-66BC761CE0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41FB44-650C-4AF1-AEBF-9C38E569D6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D21E8E-2F2C-454D-9380-65E5D1EA10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C71CBF-DA19-4960-90FE-5040A038E5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6F19D5-83B0-4F0A-967B-7112AD75C1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ABFC43-CBB9-414F-B31F-123BBB377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42DF4B-0F9E-4E39-A0AD-CF4CD27668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00402434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纪检述职述廉报告</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纪检工作概述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过去一年纪检工作回顾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个人廉洁自律情况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存在问题和不足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未来一年纪检工作计划和展望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落实全面从严治党要求，加强党内监督，推动纪检监察工作深入开展。</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回应广大党员干部和群众的关切和期待，提高纪检监察工作的透明度和公信力。</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总结过去一年的工作成果和经验教训，为新一年的工作提供参考和借鉴。</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涵盖本级纪检监察机关及所属派驻（出）机构的工作情况。</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包括监督执纪问责、审查调查处置、巡视巡察、党风政风监督等方面的内容。</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涉及党员干部和公职人员的廉洁从政从业情况，以及群众身边的腐败和作风问题。</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纪检工作概述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保障党员的权利。</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受理党员的控告和申诉。</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检查和处理党的组织和党员违反党的章程和其他党内法规的比较重要或复杂的案件，决定或取消对这些案件中的党员的处分。</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监督党的组织和党员执行党的路线、方针、政策的情况，维护党的纪律。</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对党员进行遵守纪律的教育，作出关于维护党纪的决定。</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纪检工作职责</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055347" y="1223169"/>
            <a:ext cx="2122629"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2" name="AutoShape 12"/>
          <p:cNvSpPr/>
          <p:nvPr/>
        </p:nvSpPr>
        <p:spPr>
          <a:xfrm>
            <a:off x="2986382" y="2121410"/>
            <a:ext cx="2677636"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坚持党的领导，保持正确的政治方向。</a:t>
            </a:r>
            <a:endParaRPr lang="en-US" sz="1100"/>
          </a:p>
        </p:txBody>
      </p:sp>
      <p:sp>
        <p:nvSpPr>
          <p:cNvPr id="13" name="AutoShape 13"/>
          <p:cNvSpPr/>
          <p:nvPr/>
        </p:nvSpPr>
        <p:spPr>
          <a:xfrm>
            <a:off x="6893359" y="1223169"/>
            <a:ext cx="2136266"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14" name="AutoShape 14"/>
          <p:cNvSpPr/>
          <p:nvPr/>
        </p:nvSpPr>
        <p:spPr>
          <a:xfrm>
            <a:off x="6467701" y="2121410"/>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坚持实事求是，以事实为依据，以党章、党纪为准绳。</a:t>
            </a:r>
            <a:endParaRPr lang="en-US" sz="1100"/>
          </a:p>
        </p:txBody>
      </p:sp>
      <p:sp>
        <p:nvSpPr>
          <p:cNvPr id="15" name="AutoShape 15"/>
          <p:cNvSpPr/>
          <p:nvPr/>
        </p:nvSpPr>
        <p:spPr>
          <a:xfrm>
            <a:off x="3055347" y="5650443"/>
            <a:ext cx="2277364"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16" name="AutoShape 16"/>
          <p:cNvSpPr/>
          <p:nvPr/>
        </p:nvSpPr>
        <p:spPr>
          <a:xfrm>
            <a:off x="2986382"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坚持民主集中制，充分发扬民主，保障党员的民主权利。</a:t>
            </a:r>
            <a:endParaRPr lang="en-US" sz="1100"/>
          </a:p>
        </p:txBody>
      </p:sp>
      <p:sp>
        <p:nvSpPr>
          <p:cNvPr id="17" name="AutoShape 17"/>
          <p:cNvSpPr/>
          <p:nvPr/>
        </p:nvSpPr>
        <p:spPr>
          <a:xfrm>
            <a:off x="6893359" y="5650443"/>
            <a:ext cx="2136266"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18" name="AutoShape 18"/>
          <p:cNvSpPr/>
          <p:nvPr/>
        </p:nvSpPr>
        <p:spPr>
          <a:xfrm>
            <a:off x="6467701"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坚持惩前毖后、治病救人，对犯错误的党员进行严肃批评教育，帮助其认识错误、改正错误。</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纪检工作原则</a:t>
              </a:r>
            </a:p>
          </p:txBody>
        </p:sp>
      </p:grpSp>
      <p:sp>
        <p:nvSpPr>
          <p:cNvPr id="41" name="AutoShape 41"/>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20860" y="2861618"/>
            <a:ext cx="451939" cy="363811"/>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222230" y="4203954"/>
            <a:ext cx="495300" cy="495300"/>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9388983" y="2800826"/>
            <a:ext cx="542925" cy="542925"/>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9455134" y="4250341"/>
            <a:ext cx="495300" cy="495300"/>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纪检工作重点</a:t>
              </a:r>
            </a:p>
          </p:txBody>
        </p:sp>
      </p:grpSp>
      <p:sp>
        <p:nvSpPr>
          <p:cNvPr id="41" name="TextBox 41"/>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加强党风廉政建设和反腐败斗争，促进党员干部廉洁自律。</a:t>
            </a:r>
          </a:p>
        </p:txBody>
      </p:sp>
      <p:sp>
        <p:nvSpPr>
          <p:cNvPr id="42" name="TextBox 42"/>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严肃查处违纪违法案件，维护党的纪律的严肃性和权威性。</a:t>
            </a:r>
          </a:p>
        </p:txBody>
      </p:sp>
      <p:sp>
        <p:nvSpPr>
          <p:cNvPr id="43" name="TextBox 43"/>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加强对权力运行的制约和监督，防止权力滥用和腐败现象的发生。</a:t>
            </a:r>
          </a:p>
        </p:txBody>
      </p:sp>
      <p:sp>
        <p:nvSpPr>
          <p:cNvPr id="44" name="TextBox 44"/>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加强纪检干部队伍建设，提高纪检工作的专业化、规范化水平。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过去一年纪检工作回顾</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履行监督责任情况</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紧紧围绕党中央重大决策部署和习近平总书记重要指示批示精神，加强政治监督，确保各级党组织和党员干部在思想上政治上行动上始终与党中央保持高度一致。</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深化政治监督</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坚决维护党章党规党纪的严肃性，对违反纪律的行为进行严肃查处，切实维护了党的纪律的严肃性和权威性。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严格执行党的纪律</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通过定期开展专项检查、明察暗访等方式，对党员干部的工作作风、生活作风进行全面监督，及时发现和纠正存在的问题。</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加强日常监督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加大惩治腐败力度</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坚持无禁区、全覆盖、零容忍，坚持重遏制、强高压、长震慑，严肃查处了一批大案要案，形成了有力震慑。</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加强追逃追赃工作</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深入推进反腐败国际追逃追赃工作，加强与有关国家和地区的执法合作，成功追回了一批外逃人员和赃款赃物。</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严肃查处违反中央八项规定精神问题</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对违规收送礼品礼金、公款吃喝、公款旅游等问题进行严肃查处，释放了越往后执纪越严的强烈信号。</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查处违纪违法案件情况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加强党风廉政宣传教育</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通过开展廉政党课、警示教育等活动，引导党员干部增强廉洁自律意识，筑牢拒腐防变的思想防线。</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完善制度机制建设</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建立健全权力运行制约和监督机制，加强对权力运行的监督和制约，推动形成用制度管权、按制度办事、靠制度管人的有效机制。</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强化监督执纪问责</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坚持把纪律挺在前面，运用监督执纪“四种形态”，抓早抓小、防微杜渐，对苗头性、倾向性问题及时提醒纠正，对严重违纪违法行为坚决查处问责。</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推动党风廉政建设和反腐败工作情况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https://d.book118.com/505004024340011124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2024-09-29T09:23:36.166</cp:lastPrinted>
  <dcterms:created xsi:type="dcterms:W3CDTF">2024-09-29T01:23:36Z</dcterms:created>
  <dcterms:modified xsi:type="dcterms:W3CDTF">2024-09-29T01:23:38Z</dcterms:modified>
</cp:coreProperties>
</file>