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2248C-3A0C-4F4A-A79E-9F21810B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549DF-2FA0-48E9-8DCE-3A0A3B32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82569-40E7-4EE4-8C93-6B538BBE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82173-3BA2-4F13-BD79-F3158266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00147-D84F-4F94-8001-81968B54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09871-4391-4044-9598-D39CCE750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DA6643-BCDB-4900-B729-5EB97268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D0DE2-6BD5-48FA-AB89-7D2805DE7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D4974-B8D6-4D7B-A6B5-3CD2EB0C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2AE2E-4955-4B28-BD14-6C7DAEAF3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ADD9F-BEEB-4720-8E4C-D9549D60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0430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配送方案可行性分析报告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社会与环境影响评估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本报告旨在分析配送方案的可行性，为决策者提供有关方案实施可能带来的影响和结果的客观信息。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随着互联网和电子商务的快速发展，配送服务已成为日常生活中不可或缺的一部分。为了满足不断增长的配送需求，制定高效、可靠的配送方案至关重要。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本配送方案包括路线规划、运输方式选择、配送时间窗口设置、成本预算等方面。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本方案主要面向电商企业、物流公司及消费者，旨在提高配送效率，降低成本，提升客户满意度。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配送方案概述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明确配送服务的目标区域，如城市、乡村或特定地理区域。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确定目标客户群体，如个人用户、企业用户或特定行业用户。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服务类型定位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明确提供的配送服务类型，如快递、物流、外卖等。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分析目标市场的配送需求总量及增长趋势。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了解需求在不同地域、行业和客户群体中的分布情况。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分析客户对配送服务的具体需求，如时效性、安全性、价格等。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评估自身与竞争对手在市场份额、品牌知名度、服务质量等方面的优劣势。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明确主要的竞争对手，包括直接和间接竞争者。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分析竞争对手的定价、服务、营销等策略。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配送方案设计与实施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根据地理、交通、订单量等因素，将配送区域进行合理划分，确保每个区域都能得到高效服务。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中心仓库选址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选择交通便利、地理位置适中的地点设立中心仓库，以便快速响应各区域的配送需求。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配送路线规划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利用先进的路径规划算法，为每个配送员制定最优的配送路线，减少行驶距离和时间。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配送网络规划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自营配送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建立专业的配送团队，自行管理配送过程，确保服务质量和时效性。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第三方配送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与专业的物流公司合作，利用其丰富的资源和经验，提供高效、稳定的配送服务。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众包配送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利用社会闲散运力，通过众包模式完成配送任务，降低成本并提高效率。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配送模式选择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拣货与打包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根据订单需求，快速准确地完成拣货和打包工作，确保商品在运输过程中的安全。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配送与签收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按照规划的路线进行配送，确保在规定时间内送达，并提供签收服务。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订单接收与处理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建立高效的订单处理系统，确保订单信息的准确性和完整性。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根据配送需求合理配置配送员、拣货员、打包员等人员，确保人力资源的充分利用。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根据配送量和路线需求选择合适的车型和数量，确保运输过程中的高效和安全。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采用先进的物流管理系统和智能设备，提高配送过程的自动化和智能化水平。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配送资源配置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https://d.book118.com/505004302044011104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2024-09-13T21:46:39.075</cp:lastPrinted>
  <dcterms:created xsi:type="dcterms:W3CDTF">2024-09-13T13:46:39Z</dcterms:created>
  <dcterms:modified xsi:type="dcterms:W3CDTF">2024-09-13T13:46:40Z</dcterms:modified>
</cp:coreProperties>
</file>