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622685-8007-418E-BCE6-BD604858E2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A70E16-DF24-4821-83B1-1F5BAE052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6A4537-B088-4D28-9243-36A484A7E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68F456-792B-4E06-9714-A16616129E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A909E6-B7C5-411A-866F-0062F85C7F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494A42-910F-422E-8483-787DE0920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A246CB-EF12-4754-BBDA-5D7B5CB8D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2E593D-D264-4A9E-AE88-1262747D2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DDDD85-CF03-4EE0-A62B-BB2DD0DF89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D42C49-A08D-4EBF-8029-DFC2B0D49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E96A53-0B07-4345-9E75-0CC04CA05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5012303010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社区护理专业知识技能大赛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社区护理专业知识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社区护理专业技能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社区护理实践案例分析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社区护理发展趋势与展望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社区护理定义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社区护理是一种以社区为单位，以预防保健和健康促进为主要任务的专业护理实践。它强调以人的健康为中心，家庭为单位，社区为范围，提供综合性、连续性的护理服务。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社区护理的起源和发展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起源于公共卫生护理，随着社会发展和人们对健康需求的提高，逐渐发展成为一门独立的学科。在国外，社区护理已经形成了较为完善的体系，而在国内，随着医疗改革的深入和健康中国战略的实施，社区护理也得到了越来越多的重视和应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社区护理与医院护理的区别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和医院护理在服务对象、服务内容、服务方式等方面存在显著差异。社区护理主要面向社区居民，尤其是慢性病患者、老年人、妇女和儿童等重点人群，注重预防保健和健康促进。而医院护理则主要针对住院病人，以疾病治疗和康复为主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社区护理的定义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提高社区居民的健康水平和生活质量，促进社区卫生事业的发展。具体而言，包括预防疾病、促进健康、维护健康、减少疾病发病率和死亡率等方面。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社区护理的目标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人的健康为中心，提供连续性、综合性、协调性的护理服务；以家庭为单位，关注家庭成员的需求和问题；以社区为范围，充分利用社区资源，促进社区参与和合作；尊重个体差异，提供个性化、人性化的护理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社区护理的原则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社区护理的目标和原则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协调与合作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与医疗机构、社会福利机构等合作，为居民提供更加全面、连续的护理服务；与社区居委、志愿者等合作，共同推进社区卫生事业的发展。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预防保健服务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开展健康教育、健康检查、疫苗接种、慢性病管理等预防保健工作，提高居民的健康意识和自我保健能力。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居家护理服务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为长期卧床、行动不便的居民提供家庭访视、康复指导、生活照顾等服务，满足居民在家的医疗护理需求。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心理咨询与支持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为有心理问题的居民提供心理咨询、心理疏导等服务，帮助居民缓解心理压力、提高心理健康水平。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社区护理的工作内容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社区护理专业知识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掌握如何评估社区居民的健康状况，包括定期开展健康调查、收集居民健康数据等。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社区健康评估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预防保健措施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传染病防控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了解并掌握预防性保健措施，如健康教育、疫苗接种、筛查等，以降低疾病发生的风险。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熟悉传染病防控知识，包括传染病报告、隔离、消毒等措施，保障社区居民的健康安全。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社区健康护理知识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掌握如何对老年人进行综合评估，包括身体、心理、社会等方面的评估。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576" r="1557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老年综合评估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了解并掌握老年常见疾病的护理知识，如高血压、糖尿病、关节炎等。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老年常见疾病护理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熟悉老年康复护理知识，包括康复评估、康复训练等，帮助老年人恢复功能。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老年康复护理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老年护理知识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儿童生长发育监测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掌握儿童生长发育的规律，定期监测儿童的身高、体重、视力等指标。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新生儿护理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了解新生儿的生理特点及护理要点，如保暖、喂养、清洁等。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儿童常见疾病护理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了解并掌握儿童常见疾病的护理知识，如感冒、腹泻、哮喘等。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儿童护理知识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了解慢性病的分类及特点，如高血压、糖尿病、冠心病等。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慢性病分类与特点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掌握慢性病管理的原则，包括长期治疗、定期随访、自我管理等。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慢性病管理原则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熟悉慢性病并发症的预防知识，如心血管疾病、肾脏疾病等。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慢性病并发症预防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慢性病管理知识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社区护理专业技能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https://d.book118.com/505012303010011041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2024-09-01T10:27:51.881</cp:lastPrinted>
  <dcterms:created xsi:type="dcterms:W3CDTF">2024-09-01T02:27:51Z</dcterms:created>
  <dcterms:modified xsi:type="dcterms:W3CDTF">2024-09-01T02:27:53Z</dcterms:modified>
</cp:coreProperties>
</file>