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39BD3-F8F8-4A08-9FBB-4961B0A01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EE400-B378-469D-8B27-DFA7E5B2F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C8E71-4729-4782-A319-B9334D16E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203AC-DB88-4D0B-A3AF-B4478592A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C8A131-4F7A-4478-89B4-CC0D39646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928042-D83A-496C-995A-9067C1021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9AD3EA-E73C-4806-A57C-A91BF7DB3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ED4CF-151B-48E6-829B-25F57252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D8370-68A2-4A63-9CE8-55C9E0A8C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9E3ED-1883-44EB-8F16-0CE81F7BF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3E5E3-F8E1-4B10-9580-0725C609E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0220233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利用大数据推动社会保障与福利事业管理协同发展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大数据与社会保障福利事业概述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大数据在社会保障领域应用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大数据在福利事业领域应用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跨领域协同发展的挑战与机遇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大数据与社会保障福利事业概述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大数据是指无法在一定时间范围内用常规软件工具进行捕捉、管理和处理的数据集合，是需要新处理模式才能具有更强的决策力、洞察发现力和流程优化能力的海量、高增长率和多样化的信息资产。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大数据具有数据量大、数据类型繁多、处理速度快、价值密度低等特点。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63" r="310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95" r="316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267" r="2726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我国社会保障制度主要包括社会保险、社会救济、社会福利、社会优抚等内容，旨在保障全体社会成员的基本生活需求。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社会保障制度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我国福利事业在不断发展，但仍存在一些问题，如福利资源分配不均、福利服务供给不足等。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福利事业现状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社会保障与福利事业现状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通过大数据分析，可以更加准确地了解社会保障和福利事业的需求和现状，为政府决策提供科学依据，提高决策效率。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通过大数据分析，可以更加准确地了解社会成员的需求和偏好，为政府提供更加个性化的服务，提升服务质量。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大数据可以帮助政府更加合理地配置社会保障和福利资源，避免资源浪费和分配不均的问题。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大数据可以促进社会保障和福利事业的创新发展，探索新的服务模式和管理方式，推动社会保障和福利事业的可持续发展。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大数据在其中的作用与意义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大数据在社会保障领域应用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精算模型构建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基于收集的数据，构建养老保险精算模型，对养老金收支、缺口等进行预测和分析。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利用大数据对养老保险政策实施效果进行实时监测和评估，为政策调整提供科学依据。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通过大数据技术，收集并整合多来源、多维度的养老保险相关数据，包括人口统计、经济指标、社保政策等。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养老保险精算与预测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通过大数据技术，对医疗费用数据进行深入挖掘和分析，识别费用增长的驱动因素和不合理支出。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医疗费用数据分析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医疗费用控制策略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医保基金风险管理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基于分析结果，制定针对性的医疗费用控制策略，如优化药品采购、改进医疗服务流程等。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利用大数据技术对医保基金运行情况进行监测和预警，防范基金风险，确保医保制度可持续运行。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医疗保险费用控制及优化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通过大数据技术，实时监测失业人口数量、结构、地域分布等关键指标，掌握失业状况及其变化趋势。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失业数据监测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基于失业数据和相关信息，对失业保险基金收支平衡、偿付能力等风险进行评估。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失业保险风险评估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667" r="8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83" r="2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根据风险评估结果，建立失业保险风险预警机制，及时发现并应对潜在风险，确保失业保险制度稳定运行。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风险预警及应对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失业保险风险评估及预警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大数据在福利事业领域应用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4" r="23804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通过大数据技术收集贫困群体和特殊群体的相关信息，如经济状况、健康状况、教育程度等，并进行深入分析，以精准识别他们的需求。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根据分析结果，为贫困群体和特殊群体提供个性化的服务，如定制化的救助方案、特殊教育资源等，以满足他们的特殊需求。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通过大数据技术对贫困群体和特殊群体的需求进行动态监测，及时发现并解决潜在问题，确保服务的持续性和有效性。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动态监测与调整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精准识别贫困群体和特殊群体需求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利用大数据技术整合各类福利资源，如资金、物资、人力等，确保资源的合理配置和高效利用。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通过大数据技术对福利需求进行预测，提前制定服务计划，避免资源浪费和短缺现象的发生。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运用大数据技术对服务过程进行实时监控和评估，及时发现问题并进行改进，提高服务效率和质量。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服务质量监控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优化资源配置，提高服务效率和质量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https://d.book118.com/505022023330011103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2024-09-13T10:51:24.633</cp:lastPrinted>
  <dcterms:created xsi:type="dcterms:W3CDTF">2024-09-13T02:51:24Z</dcterms:created>
  <dcterms:modified xsi:type="dcterms:W3CDTF">2024-09-13T02:51:26Z</dcterms:modified>
</cp:coreProperties>
</file>