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17C1C-EE4D-4CB8-AAB4-5C59B95E1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5E7FB-F12D-4123-A0F4-B3967F036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76825-DCCC-4CF1-A933-8EE1EE4B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C18BD-D17C-4D84-9CA4-05B47588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71327-3AC5-4403-90C9-B23760871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DA78EE-CC06-44D1-9626-21F8A40CF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17D10-7A5A-4C6A-A5C2-38842ADF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6B89D-411D-4982-825D-AF4D19AF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B1B4D-0EEA-4D7B-B1BA-1C0173AA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AD947-2CD8-4595-BE25-D1FE6C951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1198D-6F00-4D85-B713-75ED371AD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22034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生物信息学基因组学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生物信息学在基因组学应用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高通量测序技术及其数据分析方法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非编码RNA在基因组学中作用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基因组学是研究生物体基因组的组成、结构、功能及进化的学科。它涉及对生物体内所有基因进行系统性、全面性的研究，揭示基因与生物性状、疾病之间的内在联系。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自20世纪90年代人类基因组计划启动以来，基因组学经历了快速发展。随着测序技术的不断进步和成本的降低，越来越多生物的基因组被破译，为基因组学研究提供了丰富的数据资源。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包括基因组的组成、大小、基因数量和排列方式等。通过对基因组结构的解析，可以了解基因之间的相互关系以及基因在染色体上的分布特征。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基因组结构研究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探究基因在生物体内的具体作用和功能。这包括基因的表达调控、蛋白质产物的功能以及基因与生物性状之间的关系等。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基因功能研究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通过对不同物种基因组的比较和分析，揭示物种之间的进化关系和基因组在进化过程中的变化规律。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基因组进化研究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基因组学研究内容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基因组学是在遗传学基础上发展起来的，遗传学为基因组学提供了基本的理论框架和研究方法。同时，基因组学的发展也推动了遗传学的深入研究。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生物信息学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生物信息学在基因组学中发挥着重要作用。它利用计算机科学和统计学的理论和方法，对基因组数据进行处理、分析和挖掘，为基因组学研究提供有力支持。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基因组学与医学密切相关。通过对人类基因组的深入研究，可以揭示人类疾病的遗传基础和发病机制，为疾病的预防、诊断和治疗提供新的思路和方法。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基因组学与其他学科关系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生物信息学在基因组学应用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如BLAST、Bowtie等，用于快速准确地比对基因序列，寻找相似或同源序列。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序列比对算法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基于比对结果，对基因组进行结构注释和功能注释，包括基因、转录本、蛋白质等信息的预测和注释。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基因组注释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基因序列比对与注释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通过家系分析、基因突变筛查等方法，鉴定单基因遗传病的致病基因。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对致病基因的突变位点进行深入分析，了解突变对蛋白质结构和功能的影响，揭示疾病的分子机制。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单基因遗传病分析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突变位点分析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致病基因鉴定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GWAS分析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利用全基因组关联研究（GWAS）技术，发现与复杂疾病相关的多个基因区域。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基因互作网络分析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构建基因互作网络，揭示复杂疾病中多个基因之间的相互作用和调控关系。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复杂疾病多基因关联分析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药物靶点预测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利用生物信息学方法，预测药物与靶蛋白的相互作用，为药物设计提供候选靶点。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药物设计与优化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基于靶点结构和药物作用机制，设计和优化药物分子结构，提高药物的疗效和降低副作用。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药物设计与靶点预测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高通量测序技术及其数据分析方法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高通量测序技术原理及平台介绍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高通量测序技术原理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基于边合成边测序（SBS）的原理，利用特定的荧光标记核苷酸，通过捕获荧光信号实现DNA序列的读取。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常见的高通量测序平台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Illumina、Solid、Roche 454等，其中Illumina平台具有高通量、高准确性、低成本等优点，应用最为广泛。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https://d.book118.com/505022034211011104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2024-09-14T08:17:44.014</cp:lastPrinted>
  <dcterms:created xsi:type="dcterms:W3CDTF">2024-09-14T00:17:44Z</dcterms:created>
  <dcterms:modified xsi:type="dcterms:W3CDTF">2024-09-14T00:17:46Z</dcterms:modified>
</cp:coreProperties>
</file>