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BFBF0-2BEB-400C-B22D-5B82B37D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241D6-59D1-4227-A57B-0CFE5811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C0582-9C8D-4B9C-8B2E-3EFB5CA1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FBD1-E62E-40A3-83C2-3028B3D6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DDFB9-1F32-4704-A9BA-718197645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C6AD6-C398-44CE-930D-797D7A8F5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B3F5D-28F9-4291-859A-FFFA435E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87D65-4885-410A-A3D1-3C04000C2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57909-348E-4B12-90E0-0AC1BA5B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12AD-0272-4A80-BC95-61C1FA3A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CAFFD-2AA6-4034-814D-21CEA98F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240120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设备维保与工程管理的集成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设备维保与工程管理的集成方法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设备维保与工程管理的集成实践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设备维保与工程管理集成的挑战与解决方案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设备维保与工程管理概述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28" b="16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设备维保是指对设备进行定期检查、清洁、润滑、调整和维修等，以保持设备性能和延长使用寿命的一系列措施。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设备维保是确保企业正常生产和提高设备可靠性的关键环节，能够减少设备故障停机时间，降低生产成本，提高生产效率和产品质量。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工程管理是指对工程项目从规划、设计、施工到竣工验收的整个过程进行计划、组织、指挥、协调和控制的综合管理活动。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工程管理涉及多个方面，包括项目目标设定、资源分配、进度控制、质量管理、安全管理等，旨在确保工程项目的顺利实施和达成预定目标。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工程管理的核心要素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工程管理的核心概念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通过将设备维保纳入工程管理体系，可以更加系统地管理和维护设备，从而提高设备的可靠性和稳定性。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工程管理有助于合理配置人力、物力和财力等资源，确保设备维保工作的有效开展，提高资源利用效率。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设备维保与工程管理的集成可以减少设备故障停机时间，提高生产效率，降低生产成本，增强企业的竞争力。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设备维保与工程管理的集成需要不同部门之间的协作和配合，有助于加强部门间的沟通和合作，形成良好的工作氛围。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促进跨部门协作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设备维保与工程管理的集成意义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设备维保与工程管理的集成方法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通过定期检查和保养，预防设备故障的发生，确保设备稳定运行。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修复性维修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在设备发生故障后，及时进行修复，恢复设备性能。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利用先进的技术手段，预测设备可能出现的故障，提前采取措施进行维修。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根据设备的运行状况、维修历史等信息，制定合理的维修计划。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维修资源准备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确保具备所需的维修工具、备件和人力资源，以满足维修需求。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维修过程管理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对维修过程进行监控和记录，确保维修工作按照计划进行，并及时处理维修过程中的问题。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设备维修计划的实施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对维修后的设备进行质量检查，确保设备性能恢复到正常水平。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维修质量评估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对维修过程的效率进行评估，分析维修过程中的问题和改进点。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维修效率评估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对维修成本进行核算和分析，优化维修资源配置。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工程变更监控与审核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对变更过程进行监控和审核，确保变更符合相关标准和要求。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建立工程变更申请流程，确保变更需求得到合理评估和批准。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根据批准的变更申请，组织实施工程变更，确保变更过程的顺利进行。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工程变更管理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设备维保与工程管理的集成实践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确保设备维修不会对生产计划产生负面影响，同时也要考虑生产需求对维修计划的影响。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设备维修计划与生产计划相匹配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根据设备磨损和故障规律，制定合理的预防性维护计划，以降低设备故障率。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设备预防性维护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根据设备对生产的影响程度，对设备维修进行优先级排序，确保关键设备的及时维修。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设备维修优先级排序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设备维修与生产计划的协同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https://d.book118.com/505024012042011122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2024-09-25T14:47:34.404</cp:lastPrinted>
  <dcterms:created xsi:type="dcterms:W3CDTF">2024-09-25T06:47:34Z</dcterms:created>
  <dcterms:modified xsi:type="dcterms:W3CDTF">2024-09-25T06:47:36Z</dcterms:modified>
</cp:coreProperties>
</file>