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DEEEE-FA30-4E28-A4B9-28A12B100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6A56C-312A-4565-B19B-214620FD8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F4315E-BFBC-4623-A1F5-B6AD6ADBA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D2ED9-4A66-4C71-A075-495EBAFD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01D78C-38F9-4038-B4DF-0C44A4C2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9BBF2-5BBE-49A8-9AC3-C7722448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CF43CD-652C-49AD-BD47-7B979334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52BA1A-11D7-4382-B29A-18588548E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357C4-A45B-4134-97FB-CEFDE235A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221B1-E16F-4A76-BB77-D99E6B34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C7874-2B92-4918-94C5-80FF95D6B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24103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医院药品采购述职报告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药品采购流程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药品采购成本分析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药品采购风险与应对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药品采购优化建议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医院药品采购必须严格控制药品质量，确保采购的药品符合国家相关法律法规和标准，为患者提供安全、有效的药品。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通过合理的药品采购，降低医院药品成本，提高医院经济效益，同时为患者减轻经济负担。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确保药品质量和安全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根据医院临床需求，采购的药品包括抗生素、抗病毒药、心血管药、消化药、呼吸药等各类药品。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医院药品采购主要通过招标采购、直接与药品生产商或供应商谈判采购等方式进行。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采购渠道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根据医院临床用药需求和库存情况，确定采购数量和金额，确保药品供应充足，同时避免药品积压和浪费。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采购数量和金额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采购药品概述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确保供应商具备相应的药品经营资质，符合国家法律法规要求。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价格比较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供货能力评估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208" r="19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对不同供应商的报价进行比较，选择性价比较高的供应商。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了解供应商的供货能力、交货周期及售后服务等情况，确保药品供应的稳定性和及时性。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根据国家药品质量标准，制定医院内部的药品质量标准。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药品质量标准制定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按照规定的检验流程，对采购的药品进行质量检测，确保药品质量符合标准。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药品检验流程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对检测不合格的药品进行退货或换货处理，并及时向供应商反馈质量问题。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不合格药品处理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药品质量检测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药品库存管理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库存量控制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根据药品消耗情况及临床需求，合理控制药品库存量，避免药品积压和浪费。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定期对药品库存进行盘点，确保库存数据的准确性。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近效期药品管理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对近效期的药品进行重点关注和管理，确保药品在使用期限内使用。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药品采购成本分析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药品成本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采购费用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运输费用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存储费用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采购成本构成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指药品本身的成本，包括生产成本、研发成本、流通成本等。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包括采购人员的工资、差旅费、办公费等与采购活动相关的费用。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药品从供应商到医院的运输费用，包括物流成本和仓储成本。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药品在医院的存储费用，包括仓库租金、设备折旧、电费等。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通过集中采购，降低采购成本，提高采购效率。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与供应商建立长期合作关系，争取更优惠的价格和更好的服务。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优化药品的物流配送，降低运输成本和仓储成本。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通过合理的库存管理，减少药品积压和浪费，降低存储成本。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减少库存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https://d.book118.com/505024103242011044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2024-09-07T05:42:47.049</cp:lastPrinted>
  <dcterms:created xsi:type="dcterms:W3CDTF">2024-09-06T21:42:47Z</dcterms:created>
  <dcterms:modified xsi:type="dcterms:W3CDTF">2024-09-06T21:42:49Z</dcterms:modified>
</cp:coreProperties>
</file>