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9B5340-B8AE-4D05-8919-F85257CC1D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F0F21F-69DD-425E-BA87-84398A8CEC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3FDAE69-4749-4FAA-9EC0-8E59F6CBCC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9A439F-6650-4861-9DEF-8E62998654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F808341-A909-444B-AA50-F41115DAD9B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A15591-95C9-41B4-B174-1303D8D929A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9F097B2-2B81-4466-82F4-109094B5C99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7CEE95-00E6-4501-9788-7627B4627F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6B98E22-F227-42C5-AD3D-C8C97B7D0A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950095-7E79-4663-AEF3-B45B2129E6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92A0AF-F35B-459D-81C2-149ECF036D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5030100044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《化工原理实验》ppt课件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实验课程简介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实验操作与注意事项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实验数据处理与结果分析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实验报告撰写与要求</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实验课程简介</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42" r="12542"/>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掌握化工原理的基本实验技能和实验方法。</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培养学生对化工原理实验的兴趣和实验能力。</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加深学生对化工原理理论知识的理解和应用。</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实验课程目标</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6727" b="16727"/>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t="15800" b="15800"/>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流体流动阻力测定实验</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实验一</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离心泵特性曲线测定实验</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实验二</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传热系数测定实验</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实验三</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精馏塔效率测定实验</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实验四</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实验课程安排</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2998" r="2299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学生应分析实验数据，得出结论，完成实验报告。</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学生应提前预习实验内容，了解实验原理、实验步骤和注意事项。</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学生应按照实验步骤进行操作，认真观察实验现象，记录实验数据。</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实验课程要求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实验原理</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流体动力学基础</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流体动力学是研究流体运动规律以及流体与固体相互作用的基础学科。</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流体动力学主要研究流体的速度场、压力场、温度场以及它们之间的相互关系。在化工原理实验中，流体动力学原理的应用主要涉及流体流动的测量和实验数据的分析。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传热学是研究热量传递规律的科学。</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 传热学主要研究热量如何从高温向低温传递，以及如何通过热传导、热对流和热辐射等方式进行热量交换。在化工原理实验中，传热学原理的应用主要涉及换热器的性能测试和实验数据的分析。</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传热学基础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传质学是研究物质传递规律的科学。</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传质学主要研究物质如何从一相传递到另一相，以及如何通过扩散和对流等方式进行物质传递。在化工原理实验中，传质学原理的应用主要涉及吸收、蒸馏等实验的原理和实验数据的分析。</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传质学基础</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化学反应工程是研究化学反应过程和反应装置的工程学科。</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化学反应工程主要研究化学反应的动力学特性、反应机理以及反应器的设计、优化和操作。在化工原理实验中，化学反应工程原理的应用主要涉及反应器的性能测试和实验数据的分析。</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化学反应工程基础</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实验操作与注意事项</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5333" r="25333"/>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检查实验器材、试剂和设备，确保其完好无损。</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实验前准备</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按照实验步骤进行操作，注意观察实验现象，记录数据。</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实验操作</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对实验数据进行处理和分析，得出结论。</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数据处理</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清洗实验器材，整理实验数据和报告。</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实验后整理</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实验操作流程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https://d.book118.com/505030100044011100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2024-09-08T00:26:33.084</cp:lastPrinted>
  <dcterms:created xsi:type="dcterms:W3CDTF">2024-09-07T16:26:33Z</dcterms:created>
  <dcterms:modified xsi:type="dcterms:W3CDTF">2024-09-07T16:26:35Z</dcterms:modified>
</cp:coreProperties>
</file>