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0F35B1-BF08-4332-A059-14766376C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7F9E6-9C71-4075-9BA8-C0BEC5556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2D6FB2-55B7-424E-8C61-E82E56FAF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E3E85C-10ED-41FC-92C2-19A2896A1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2E8CA7-2B03-4071-8DB1-041431E4F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5087F1-3B9A-4660-99FF-DF91DC5EE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BEFF4F-8D70-4261-8ECE-382D72D8C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0A00E8-FEAA-4A9B-8E3F-F4F3BCE33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5FA5A3-7209-4958-BF32-982F9E06D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D55103-3ECA-4F54-8BCB-D36B09414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FF5562-83BC-4AC1-B036-B4D65EF76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03024004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大学生职业生涯规划书测绘工程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测绘工程概述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大学生测绘工程职业生涯规划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测绘工程行业现状与前景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大学生测绘工程职业实践与探索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大学生测绘工程职业发展案例分析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测绘工程概述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测绘工程定义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测绘工程是一门利用各种技术和方法对地球进行测量、绘图和测量的学科。它涉及到地理信息系统、全球定位系统、遥感技术等多个领域，是地理学、工程学、计算机科学等多个学科的交叉学科。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测绘工程的主要任务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测绘工程的主要任务是获取地球表面的地理信息，包括地形、地貌、建筑物、道路等，为政府、企业和个人提供地理信息服务。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测绘工程的基本流程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测绘工程的基本流程包括测量、数据处理和地图绘制三个阶段。测量阶段包括地面测量、航空摄影测量等；数据处理阶段包括数据预处理、数据分析和数据建模等；地图绘制阶段包括地图制作和地图发布等。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测绘工程定义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898" r="289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测绘工程在城市规划与管理中发挥着重要作用，为城市规划提供基础地理信息，为城市管理提供数据支持。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城市规划与管理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通过测绘工程，可以对土地资源进行调查、监测和评估，为土地利用和管理提供科学依据。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土地资源调查与监测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测绘工程可以用于环境监测、生态保护和灾害预警等领域，为环境保护提供数据支持。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环境保护与监测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测绘工程可以为交通规划、物流管理等领域提供地理信息服务，提高交通和物流效率。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交通与物流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测绘工程应用领域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随着计算机技术和人工智能的发展，测绘工程将逐渐实现智能化和自动化，提高测量精度和效率。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智能化和自动化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多源数据融合与集成是当前测绘工程发展的重要趋势，通过多源数据的融合与集成，可以更好地服务于各领域的需求。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多源数据融合与集成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遥感技术是当前测绘工程的重要发展方向之一，通过遥感技术可以快速获取地球表面的信息，提高测量精度和效率。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遥感技术应用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测绘工程发展趋势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大学生测绘工程职业生涯规划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测绘工程师是负责进行地理信息数据采集、处理、分析与应用的专业技术人员。在职业定位上，应明确自身在测绘工程领域的兴趣与专长，选择适合自己的发展方向。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职业定位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职业定位，设定短期、中期和长期的职业发展目标。短期目标可包括掌握基本测绘技能、参与实际项目等；中期目标可包括成为项目负责人、获得专业资质认证等；长期目标可涉及成为行业专家、开展科研工作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职业定位与目标设定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368" b="1636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了解测绘工程领域的职业发展路径，如初级工程师、中级工程师、高级工程师等，明确不同阶段所需的技能和经验。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制定实现职业发展目标的策略，包括持续学习、积累经验、拓展人脉等。例如，参加学术交流活动、加入专业协会、寻求实习机会等。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职业发展路径与策略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职业发展策略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职业发展路径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掌握基本的测绘技能，如地形测量、工程测量、地理信息系统应用等。同时，要具备数据处理、分析与应用的能力，能够根据项目需求进行数据挖掘和决策支持。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素质要求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具备良好的沟通协调能力、团队合作精神以及高度的责任心。在面对复杂问题时，能够独立思考、迅速作出判断并采取有效措施。此外，持续学习与创新能力也是测绘工程师必备的素质。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职业技能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职业技能与素质要求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测绘工程行业现状与前景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https://d.book118.com/505030240040011104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2024-09-13T20:24:12.255</cp:lastPrinted>
  <dcterms:created xsi:type="dcterms:W3CDTF">2024-09-13T12:24:12Z</dcterms:created>
  <dcterms:modified xsi:type="dcterms:W3CDTF">2024-09-13T12:24:14Z</dcterms:modified>
</cp:coreProperties>
</file>