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9CD071-861B-4ABB-AD97-C8560F88C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AAE44-6F59-4486-91F2-A4D460453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A6F6C-2CFC-452C-9772-D5232415E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F3A37F-01CA-420D-8A8B-2251766172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17D155-E6CD-4F86-8CB9-9B71ADA850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2521D-6C5E-4613-B04A-24D201255B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158BA4-8F04-4C47-ABC9-FFDF495FB7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2DE9C-EEFA-47A1-A1F4-838302072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7B2B4-4A36-4EEB-81A5-7813AACF5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8C9810-FF80-4A73-8308-FE1C1D8CA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1DFC0D-E5E5-403B-9E92-8512124FF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3033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《家庭财产保险》ppt课件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家庭财产保险概述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家庭财产保险的保障范围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家庭财产保险的购买与理赔</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家庭财产保险的优缺点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家庭财产保险的发展趋势与未来展望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家庭财产保险概述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46" r="313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10" r="321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43" r="303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家庭财产保险是一种保险产品，旨在为家庭财产提供风险保障，补偿因火灾、盗窃等意外事件造成的财产损失。</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家庭财产保险具有个性化、灵活性和全面性的特点，可以根据客户需求定制不同的保障方案，满足不同家庭的保障需求。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家庭财产保险主要包括房屋及室内财产保险、综合家庭财产保险、个人责任保险等几种类型。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在选择家庭财产保险时，应根据家庭实际情况和需求进行选择，如房屋价值、家庭财产状况、风险承受能力等。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保险类型与选择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选择建议</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保险类型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728" b="1172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保险的必要性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保障家庭财产安全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家庭财产保险可以为家庭财产提供风险保障，有效降低因意外事件造成的财产损失。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提高风险应对能力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购买家庭财产保险可以提高家庭的风险应对能力，使家庭在面对突发事件时更加从容和有保障。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维护家庭经济稳定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家庭财产是家庭经济的重要组成部分，通过购买家庭财产保险可以避免因意外事件对家庭经济造成重大影响，从而维护家庭经济稳定。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家庭财产保险的保障范围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包括房屋、装修、家电、家具等。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房屋及附属设施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家庭财产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其他财产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如金银珠宝、古董字画、艺术品等。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如家庭经营的设备、工具等。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保障的家庭财产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自然灾害和意外事故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如地震、洪水、火灾等。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家庭成员的意外伤害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如家庭成员在家庭内发生意外伤害。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19" r="19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保障的特殊情况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保险金额</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根据家庭财产的实际价值确定。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赔偿方式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根据保险合同约定的赔偿方式进行赔偿，一般包括修复、重置或现金赔偿。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保险金额与赔偿方式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家庭财产保险的购买与理赔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https://d.book118.com/505030330202011042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2024-09-03T19:34:43.128</cp:lastPrinted>
  <dcterms:created xsi:type="dcterms:W3CDTF">2024-09-03T11:34:43Z</dcterms:created>
  <dcterms:modified xsi:type="dcterms:W3CDTF">2024-09-03T11:34:45Z</dcterms:modified>
</cp:coreProperties>
</file>