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F18B76-57E4-4138-8022-DA37C789A1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BCBB76-706C-46EA-AA35-84B47F93B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73B558-58F8-4AE8-B3D6-FA3E1C73A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76AC82F-5CE2-4187-955E-7AC5306E9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4DDEED-12EF-4660-99E1-A4B78F54F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E17C5B-0E5E-482D-AC59-30AE9AC75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B4B29F6-74CF-4059-8CA4-644FA18B6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B62389-DCF9-4D03-9ACA-4E31010EE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2FA6E32-2A5A-4750-B542-FAE33F9F9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AF385B-9D77-4B7A-80C3-4F28EC832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BF20F0-CF24-4FA0-8084-308A6CE06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5034043244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计算机图形技术助推研发效率提升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计算机图形技术概述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计算机图形技术在研发中的应用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计算机图形技术对研发效率的提升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56" r="2905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033" r="3503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计算机图形技术是指利用计算机生成和操作图形的技术，包括二维图形、三维图形以及动画等。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计算机图形技术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研发效率是指在研发过程中，投入的资源与产出的结果之间的比例，是衡量研发活动效率的重要指标。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研发效率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探讨计算机图形技术在提升研发效率方面的作用和应用，为相关领域的研究和实践提供参考和借鉴。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随着科技的不断发展和市场竞争的加剧，研发效率已经成为企业核心竞争力的重要组成部分。计算机图形技术的应用，有助于提高研发效率，缩短研发周期，降低研发成本，从而提升企业的市场竞争力。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479" r="2247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计算机图形技术概述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计算机图形技术是指利用计算机生成和操作图形的一门技术，它涉及到图形的生成、处理、显示和交互等多个方面。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计算机图形技术通过数学算法和计算机软硬件的结合，将数据转化为图形，并在屏幕上显示出来，广泛应用于游戏、电影特效、虚拟现实、工业设计等领域。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计算机图形技术定义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828" r="2082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计算机图形技术在游戏设计中发挥着至关重要的作用，通过逼真的场景和角色设计，提高游戏的沉浸感和趣味性。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游戏设计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计算机图形技术为电影特效制作提供了强大的支持，能够创造出震撼的视觉效果，提升电影的观赏体验。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电影特效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计算机图形技术是虚拟现实技术的核心组成部分，通过生成逼真的三维场景，为用户提供沉浸式的交互体验。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计算机图形技术在工业设计中应用广泛，能够快速生成产品原型，进行虚拟仿真和优化设计，降低开发成本和时间。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工业设计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计算机图形技术的应用领域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计算机图形技术的发展趋势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实时渲染技术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随着计算机硬件性能的提升，实时渲染技术不断发展，能够实现更加逼真的图形效果和交互体验。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虚拟现实与增强现实技术的融合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计算机图形技术将进一步推动虚拟现实与增强现实技术的融合，为用户提供更加沉浸式的交互体验。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人工智能与计算机图形技术的结合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人工智能技术的发展将为计算机图形技术带来新的突破，实现更加智能化的图形生成和处理。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高精度模型与物理仿真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计算机图形技术将朝着高精度模型和物理仿真的方向发展，以实现更加真实和自然的图形效果。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计算机图形技术在研发中的应用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https://d.book118.com/505034043244011042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2024-09-04T02:34:17.239</cp:lastPrinted>
  <dcterms:created xsi:type="dcterms:W3CDTF">2024-09-03T18:34:17Z</dcterms:created>
  <dcterms:modified xsi:type="dcterms:W3CDTF">2024-09-03T18:34:19Z</dcterms:modified>
</cp:coreProperties>
</file>