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CFAC1-E4B1-4E19-A303-3696D2525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55AD6-47C0-474B-B220-23621F07D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4DC58-5AE2-4F1F-92F9-9F3BC4A19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C52F0-20D3-4CDE-9DD9-AFFF3D586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686FAE-9A3C-4DD4-9147-E4ED3BA00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F679D-C35D-4D41-83A5-49A161056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59778-E005-4EB3-8B28-9A765E158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CCBEF-FE30-44F6-BDDA-D1C3DFA54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CCC4D-AF94-4855-940A-2D510AAA4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F7813-DB82-46A8-8EE8-8C2EDEC3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507F7-189B-475C-8A2F-3D0D6C9EB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4122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91企业安全管理的价格安全与资金保障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价格安全策略与机制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资金保障体系建设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财务管理在价格安全与资金保障中作用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法律法规在价格安全与资金保障中作用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信息化手段在价格安全与资金保障中应用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总结：构建完善价格安全与资金保障体系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价格安全策略与机制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市场供需关系是决定价格波动的核心因素，当市场需求大于供应时，价格上涨；反之，价格下跌。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市场供需变化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政府政策法规对市场价格具有指导作用，相关政策法规的调整以及监管力度的变化均会对价格产生影响。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随着全球化进程的加速，国际市场价格波动对国内市场价格的影响日益显著。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国际市场价格波动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价格波动影响因素分析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实时监测市场价格波动，掌握价格动态，为政府和企业决策提供数据支持。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建立价格监测机制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完善储备制度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加强市场监管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通过储备物资的投放和收储，调节市场供需平衡，稳定市场价格。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打击价格欺诈、哄抬价格等违法行为，维护市场秩序和公平竞争。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价格稳定措施及政策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定期对市场价格波动进行风险评估，识别潜在风险点，制定相应应对措施。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建立风险评估体系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针对可能出现的价格异常波动，制定快速响应的应急预案，确保在突发情况下能够迅速采取措施。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加强企业员工对价格安全的风险意识培训，提高风险防范和应对能力。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强化风险意识培训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风险防范与应对机制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资金保障体系建设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自有资金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银行贷款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资本市场融资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政府补助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资金来源及筹措方式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165" r="1316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企业可以通过自身的经营积累和利润留存，为安全管理体系的建设提供资金支持。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企业可以向银行申请贷款，用于安全管理体系的建设和运营。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企业可以通过发行股票、债券等证券，在资本市场上筹集资金。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政府为了鼓励企业加强安全管理，可能会提供一定的资金补助。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企业应建立完善的资金管理制度，明确资金的筹措、使用、监管等流程，确保资金的安全和有效使用。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建立完善的资金管理制度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强化内部审计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引入第三方监管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企业应加强对资金使用的内部审计，确保资金按照规定的用途使用，防止资金的挪用和浪费。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企业可以引入第三方机构对资金的使用进行监管，提高资金使用的透明度和公信力。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企业应建立风险预警机制，及时发现和应对资金使用过程中的风险，确保资金的安全。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资金运营监管及风险控制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55" r="143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企业应设立专门的应急资金账户，用于应对突发事件和紧急情况。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设立应急资金账户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企业应制定应急资金使用计划，明确应急资金的使用范围、条件和程序。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制定应急资金使用计划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企业应定期组织应急演练，提高应对突发事件的能力，确保在紧急情况下能够迅速启动应急资金使用计划。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加强应急演练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企业应对应急资金的使用情况进行及时评估和调整，确保应急资金的有效使用和安全。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及时评估和调整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应急资金储备与使用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财务管理在价格安全与资金保障中作用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470" b="144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329" r="18329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财务管理基本原则和方法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稳健性原则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确保企业财务状况稳定，采取保守的会计政策和估计方法，充分预计可能的损失和费用。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透明度原则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提供清晰、准确的财务报告，确保企业内部和外部利益相关者了解企业财务状况。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预测与决策支持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运用财务分析工具和模型，预测未来市场趋势和企业需求，为决策提供数据支持。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建立科学的预算体系，采用零基预算等方法，确保预算与实际业务需求相匹配。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精细化成本管理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通过作业成本法等工具，精确核算产品、服务和客户的成本，实现成本优化。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实时跟踪预算执行情况，对偏离预算的情况及时进行调整和优化。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1708" r="31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成本控制与预算编制技巧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https://d.book118.com/505041223134011122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2024-09-25T21:17:43.057</cp:lastPrinted>
  <dcterms:created xsi:type="dcterms:W3CDTF">2024-09-25T13:17:43Z</dcterms:created>
  <dcterms:modified xsi:type="dcterms:W3CDTF">2024-09-25T13:17:45Z</dcterms:modified>
</cp:coreProperties>
</file>