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582F2-D401-43C1-A7C0-0A8D765A1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8A1156-B827-4E33-A3B1-28CD6A187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8452D4-A498-46C4-8C51-BCB9506AE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B826C0-F4B8-4BD9-B02E-A16FDDCDA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745709-DE2A-4D81-938A-757EC40A35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DA080F-37A8-4FCB-A6C8-60ED194DCB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5E6A7F-AD73-4AFC-B512-B3F433390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5F834B-421C-41A8-9843-1035E601E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3CCFC3-5DD8-437C-93B1-E4D1C1D571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D3DF59-1043-45B8-B995-3E56AC0B4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914B64-9CAB-46B9-89F6-90579E7EB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041241003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150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物业管理流程与各环节管理要点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各环节管理要点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物业管理中的挑战与对策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物业管理的发展趋势与展望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物业管理是指对房地产项目进行全面、系统、专业的管理，包括房屋、设施、设备、环境等方面的维护、保养、修缮、改造等服务，以确保物业的正常运行和保值增值。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物业管理的主要功能包括为业主和使用人提供舒适、安全、便捷的生活和工作环境，维护物业的价值和品质，促进社区和谐与可持续发展。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物业管理的功能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物业管理的重要性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提升居住品质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优质的物业管理能够确保房屋和设施设备的良好状态，提供舒适的居住环境。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维护业主权益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物业管理公司代表业主行使管理权，维护业主的合法权益，确保物业的保值增值。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促进社区和谐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物业管理不仅关注物业本身的管理，也注重社区文化的建设和居民关系的协调，有助于营造和谐的社区氛围。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服务至上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公开透明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契约精神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物业管理的基本原则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物业管理应以服务业主和使用人为中心，提供全面、细致、周到的服务。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物业管理应实行公开透明的原则，及时向业主和使用人公布管理情况和费用收支等信息，接受监督。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物业管理应遵循专业标准和规范，实行专业化的管理，确保管理的高效和优质。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物业管理应遵守合同约定和相关法律法规，履行管理职责和义务，维护合同的严肃性和公信力。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在项目规划阶段，物业管理公司应提前介入，了解项目的规划、设计、施工等情况，为后续管理做好准备。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了解项目情况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根据项目情况，制定物业管理方案，明确管理目标、服务内容、人员配置等。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制定管理方案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依据管理方案，组建专业、高效的物业管理团队，并进行相关培训。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组建管理团队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前期介入与筹备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交付使用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与开发商或业主委员会办理交接手续，将房屋及配套设施设备正式交付给物业管理公司管理。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承接查验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在项目竣工验收后，物业管理公司应参与承接查验工作，对房屋及配套设施设备进行全面检查，确保符合交付条件。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建立档案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对承接的房屋及配套设施设备进行详细登记造册，建立物业管理档案。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承接查验与交付使用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设立客户服务部门或指定专人负责接待业主咨询、投诉和建议，及时响应并处理相关问题。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公共设施维护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环境卫生管理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定期对公共设施设备进行维护保养，确保其正常运行；及时处理设施故障，减少对业主生活的影响。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保持公共区域的清洁卫生，定期进行清扫、保洁和绿化工作，为业主提供舒适的居住环境。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加强安全巡查和监控，确保小区内的安全秩序；定期开展消防演练和培训，提高业主的安全意识。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日常运营与维护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定期对物业服务质量进行评估，收集业主的意见和建议，针对问题制定改进措施。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根据评估结果和业主需求，不断优化管理流程和服务内容，提高管理效率和服务水平。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管理流程优化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加强员工培训，提高员工的专业素质和服务意识；为员工提供良好的职业发展机会和福利待遇，激发员工的工作积极性。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后期评估与改进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noFill/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各环节管理要点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9958" b="99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建立健全安全管理制度和应急预案，明确安全管理职责和工作流程。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加强安全巡查和隐患排查，及时发现和处理各类安全隐患。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定期开展安全培训和演练，提高员工和业主的安全意识和应急能力。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加强与公安、消防等部门的沟通和协作，确保安全管理工作的有效实施。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https://d.book118.com/505041241003011114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2024-09-20T22:51:31.602</cp:lastPrinted>
  <dcterms:created xsi:type="dcterms:W3CDTF">2024-09-20T14:51:31Z</dcterms:created>
  <dcterms:modified xsi:type="dcterms:W3CDTF">2024-09-20T14:51:33Z</dcterms:modified>
</cp:coreProperties>
</file>