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882" r:id="rId2"/>
    <p:sldMasterId id="2147483885" r:id="rId3"/>
    <p:sldMasterId id="2147483896" r:id="rId4"/>
  </p:sld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9144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ACA488-B4ED-4F9A-AC59-CCDA5AD29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C8C2E5-4497-4AF3-AFA3-76F4C7429B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8B161E-B491-4688-88F7-668729A8F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F1DD09-FFF6-4A3E-8DF2-BCF0C69BDB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A53FF4-8811-478F-95EE-7469910395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2733E6-43A9-4C11-B4FD-9553C97B2B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B36554-8978-492C-ABEF-FDA1251346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5D741E-A486-42C8-863C-2D1DAA57D0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B2BC5D-5889-4F7B-B3FA-B943AFCDE5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DF5362-CE80-4B30-9D89-3C1AC3B0FC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5B134B-552A-4C40-A2E5-DE4FFDF9FA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14018" name="Rectangle 2"/>
          <p:cNvSpPr>
            <a:spLocks noGrp="1" noRot="1" noChangeArrowheads="1"/>
          </p:cNvSpPr>
          <p:nvPr>
            <p:ph type="ctrTitle"/>
          </p:nvPr>
        </p:nvSpPr>
        <p:spPr>
          <a:xfrm>
            <a:off x="3962400" y="1066800"/>
            <a:ext cx="4648200" cy="1981200"/>
          </a:xfrm>
        </p:spPr>
        <p:txBody>
          <a:bodyPr/>
          <a:lstStyle>
            <a:lvl1pPr>
              <a:defRPr/>
            </a:lvl1pPr>
          </a:lstStyle>
          <a:p>
            <a:r>
              <a:rPr lang="zh-CN" altLang="en-US" smtClean="0"/>
              <a:t>单击此处编辑母版标题样式</a:t>
            </a:r>
            <a:endParaRPr lang="zh-CN" altLang="en-US"/>
          </a:p>
        </p:txBody>
      </p:sp>
      <p:sp>
        <p:nvSpPr>
          <p:cNvPr id="214019" name="Rectangle 3"/>
          <p:cNvSpPr>
            <a:spLocks noGrp="1" noRot="1" noChangeArrowheads="1"/>
          </p:cNvSpPr>
          <p:nvPr>
            <p:ph type="subTitle" idx="1"/>
          </p:nvPr>
        </p:nvSpPr>
        <p:spPr>
          <a:xfrm>
            <a:off x="3962400" y="3657600"/>
            <a:ext cx="4572000" cy="1676400"/>
          </a:xfrm>
        </p:spPr>
        <p:txBody>
          <a:bodyPr/>
          <a:lstStyle>
            <a:lvl1pPr marL="0" indent="0" algn="ctr">
              <a:buFont typeface="Wingdings" pitchFamily="2" charset="2"/>
              <a:buNone/>
              <a:defRPr/>
            </a:lvl1pPr>
          </a:lstStyle>
          <a:p>
            <a:r>
              <a:rPr lang="zh-CN" altLang="en-US" smtClean="0"/>
              <a:t>单击此处编辑母版副标题样式</a:t>
            </a:r>
            <a:endParaRPr lang="zh-CN" altLang="en-US"/>
          </a:p>
        </p:txBody>
      </p:sp>
      <p:sp>
        <p:nvSpPr>
          <p:cNvPr id="4" name="Rectangle 4"/>
          <p:cNvSpPr>
            <a:spLocks noGrp="1" noChangeArrowheads="1"/>
          </p:cNvSpPr>
          <p:nvPr>
            <p:ph type="dt" sz="half" idx="10"/>
          </p:nvPr>
        </p:nvSpPr>
        <p:spPr>
          <a:xfrm>
            <a:off x="301625" y="6076950"/>
            <a:ext cx="2289175" cy="476250"/>
          </a:xfrm>
        </p:spPr>
        <p:txBody>
          <a:bodyPr/>
          <a:lstStyle>
            <a:lvl1pPr>
              <a:defRPr smtClean="0"/>
            </a:lvl1pPr>
          </a:lstStyle>
          <a:p>
            <a:pPr>
              <a:defRPr/>
            </a:pPr>
            <a:endParaRPr lang="en-US" altLang="zh-CN"/>
          </a:p>
        </p:txBody>
      </p:sp>
      <p:sp>
        <p:nvSpPr>
          <p:cNvPr id="5" name="Rectangle 5"/>
          <p:cNvSpPr>
            <a:spLocks noGrp="1" noChangeArrowheads="1"/>
          </p:cNvSpPr>
          <p:nvPr>
            <p:ph type="ftr" sz="quarter" idx="11"/>
          </p:nvPr>
        </p:nvSpPr>
        <p:spPr>
          <a:xfrm>
            <a:off x="3124200" y="6076950"/>
            <a:ext cx="2895600" cy="476250"/>
          </a:xfrm>
        </p:spPr>
        <p:txBody>
          <a:bodyPr/>
          <a:lstStyle>
            <a:lvl1pPr>
              <a:defRPr smtClean="0"/>
            </a:lvl1pPr>
          </a:lstStyle>
          <a:p>
            <a:pPr>
              <a:defRPr/>
            </a:pPr>
            <a:endParaRPr lang="en-US" altLang="zh-CN"/>
          </a:p>
        </p:txBody>
      </p:sp>
      <p:sp>
        <p:nvSpPr>
          <p:cNvPr id="6" name="Rectangle 6"/>
          <p:cNvSpPr>
            <a:spLocks noGrp="1" noChangeArrowheads="1"/>
          </p:cNvSpPr>
          <p:nvPr>
            <p:ph type="sldNum" sz="quarter" idx="12"/>
          </p:nvPr>
        </p:nvSpPr>
        <p:spPr>
          <a:xfrm>
            <a:off x="6553200" y="6076950"/>
            <a:ext cx="2289175" cy="476250"/>
          </a:xfrm>
        </p:spPr>
        <p:txBody>
          <a:bodyPr/>
          <a:lstStyle>
            <a:lvl1pPr>
              <a:defRPr/>
            </a:lvl1pPr>
          </a:lstStyle>
          <a:p>
            <a:fld id="{F8FBB9B5-4B0B-486A-ADCA-73003847EC1A}" type="slidenum">
              <a:rPr lang="en-US" altLang="zh-CN"/>
              <a:t>‹#›</a:t>
            </a:fld>
          </a:p>
        </p:txBody>
      </p:sp>
    </p:spTree>
    <p:extLst>
      <p:ext uri="{BB962C8B-B14F-4D97-AF65-F5344CB8AC3E}">
        <p14:creationId xmlns:p14="http://schemas.microsoft.com/office/powerpoint/2010/main" val="81432980"/>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8FCE7869-CDCB-44AE-A486-72A052DE8CCC}" type="slidenum">
              <a:rPr lang="en-US" altLang="zh-CN"/>
              <a:t>‹#›</a:t>
            </a:fld>
          </a:p>
        </p:txBody>
      </p:sp>
    </p:spTree>
    <p:extLst>
      <p:ext uri="{BB962C8B-B14F-4D97-AF65-F5344CB8AC3E}">
        <p14:creationId xmlns:p14="http://schemas.microsoft.com/office/powerpoint/2010/main" val="7525596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D0906680-5008-4D3B-90C8-296AA2F459C0}" type="slidenum">
              <a:rPr lang="en-US" altLang="zh-CN"/>
              <a:t>‹#›</a:t>
            </a:fld>
          </a:p>
        </p:txBody>
      </p:sp>
    </p:spTree>
    <p:extLst>
      <p:ext uri="{BB962C8B-B14F-4D97-AF65-F5344CB8AC3E}">
        <p14:creationId xmlns:p14="http://schemas.microsoft.com/office/powerpoint/2010/main" val="184084232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B5CE7CA-F002-4723-8ED6-6827C151E733}" type="slidenum">
              <a:rPr lang="en-US" altLang="zh-CN"/>
              <a:t>‹#›</a:t>
            </a:fld>
          </a:p>
        </p:txBody>
      </p:sp>
    </p:spTree>
    <p:extLst>
      <p:ext uri="{BB962C8B-B14F-4D97-AF65-F5344CB8AC3E}">
        <p14:creationId xmlns:p14="http://schemas.microsoft.com/office/powerpoint/2010/main" val="1648504244"/>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EEBBBC27-5533-496C-A31A-DE4B7FC61DC9}" type="slidenum">
              <a:rPr lang="en-US" altLang="zh-CN"/>
              <a:t>‹#›</a:t>
            </a:fld>
          </a:p>
        </p:txBody>
      </p:sp>
    </p:spTree>
    <p:extLst>
      <p:ext uri="{BB962C8B-B14F-4D97-AF65-F5344CB8AC3E}">
        <p14:creationId xmlns:p14="http://schemas.microsoft.com/office/powerpoint/2010/main" val="111632727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p:txBody>
          <a:bodyPr/>
          <a:lstStyle>
            <a:lvl1pPr>
              <a:defRPr/>
            </a:lvl1pPr>
          </a:lstStyle>
          <a:p>
            <a:pPr>
              <a:defRPr/>
            </a:pPr>
            <a:endParaRPr lang="en-US" altLang="zh-CN"/>
          </a:p>
        </p:txBody>
      </p:sp>
      <p:sp>
        <p:nvSpPr>
          <p:cNvPr id="4" name="Rectangle 5"/>
          <p:cNvSpPr>
            <a:spLocks noGrp="1" noChangeArrowheads="1"/>
          </p:cNvSpPr>
          <p:nvPr>
            <p:ph type="ftr" sz="quarter" idx="11"/>
          </p:nvPr>
        </p:nvSpPr>
        <p:spPr/>
        <p:txBody>
          <a:bodyPr/>
          <a:lstStyle>
            <a:lvl1pPr>
              <a:defRPr/>
            </a:lvl1pPr>
          </a:lstStyle>
          <a:p>
            <a:pPr>
              <a:defRPr/>
            </a:pPr>
            <a:endParaRPr lang="en-US" altLang="zh-CN"/>
          </a:p>
        </p:txBody>
      </p:sp>
      <p:sp>
        <p:nvSpPr>
          <p:cNvPr id="5" name="Rectangle 6"/>
          <p:cNvSpPr>
            <a:spLocks noGrp="1" noChangeArrowheads="1"/>
          </p:cNvSpPr>
          <p:nvPr>
            <p:ph type="sldNum" sz="quarter" idx="12"/>
          </p:nvPr>
        </p:nvSpPr>
        <p:spPr/>
        <p:txBody>
          <a:bodyPr/>
          <a:lstStyle>
            <a:lvl1pPr>
              <a:defRPr/>
            </a:lvl1pPr>
          </a:lstStyle>
          <a:p>
            <a:fld id="{90314C85-7AF3-49DA-8579-8CA600B2A23A}" type="slidenum">
              <a:rPr lang="en-US" altLang="zh-CN"/>
              <a:t>‹#›</a:t>
            </a:fld>
          </a:p>
        </p:txBody>
      </p:sp>
    </p:spTree>
    <p:extLst>
      <p:ext uri="{BB962C8B-B14F-4D97-AF65-F5344CB8AC3E}">
        <p14:creationId xmlns:p14="http://schemas.microsoft.com/office/powerpoint/2010/main" val="719266754"/>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Rectangle 4"/>
          <p:cNvSpPr>
            <a:spLocks noGrp="1" noChangeArrowheads="1"/>
          </p:cNvSpPr>
          <p:nvPr>
            <p:ph type="dt" sz="half" idx="10"/>
          </p:nvPr>
        </p:nvSpPr>
        <p:spPr/>
        <p:txBody>
          <a:bodyPr/>
          <a:lstStyle>
            <a:lvl1pPr>
              <a:defRPr/>
            </a:lvl1pPr>
          </a:lstStyle>
          <a:p>
            <a:pPr>
              <a:defRPr/>
            </a:pPr>
            <a:endParaRPr lang="en-US" altLang="zh-CN"/>
          </a:p>
        </p:txBody>
      </p:sp>
      <p:sp>
        <p:nvSpPr>
          <p:cNvPr id="3" name="Rectangle 5"/>
          <p:cNvSpPr>
            <a:spLocks noGrp="1" noChangeArrowheads="1"/>
          </p:cNvSpPr>
          <p:nvPr>
            <p:ph type="ftr" sz="quarter" idx="11"/>
          </p:nvPr>
        </p:nvSpPr>
        <p:spPr/>
        <p:txBody>
          <a:bodyPr/>
          <a:lstStyle>
            <a:lvl1pPr>
              <a:defRPr/>
            </a:lvl1pPr>
          </a:lstStyle>
          <a:p>
            <a:pPr>
              <a:defRPr/>
            </a:pPr>
            <a:endParaRPr lang="en-US" altLang="zh-CN"/>
          </a:p>
        </p:txBody>
      </p:sp>
      <p:sp>
        <p:nvSpPr>
          <p:cNvPr id="4" name="Rectangle 6"/>
          <p:cNvSpPr>
            <a:spLocks noGrp="1" noChangeArrowheads="1"/>
          </p:cNvSpPr>
          <p:nvPr>
            <p:ph type="sldNum" sz="quarter" idx="12"/>
          </p:nvPr>
        </p:nvSpPr>
        <p:spPr/>
        <p:txBody>
          <a:bodyPr/>
          <a:lstStyle>
            <a:lvl1pPr>
              <a:defRPr/>
            </a:lvl1pPr>
          </a:lstStyle>
          <a:p>
            <a:fld id="{B81417A6-B52F-4178-AC6A-DE7E0647AB34}" type="slidenum">
              <a:rPr lang="en-US" altLang="zh-CN"/>
              <a:t>‹#›</a:t>
            </a:fld>
          </a:p>
        </p:txBody>
      </p:sp>
    </p:spTree>
    <p:extLst>
      <p:ext uri="{BB962C8B-B14F-4D97-AF65-F5344CB8AC3E}">
        <p14:creationId xmlns:p14="http://schemas.microsoft.com/office/powerpoint/2010/main" val="169544075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DA28E40-8722-4D1F-A912-68A4C586C6C0}" type="slidenum">
              <a:rPr lang="en-US" altLang="zh-CN"/>
              <a:t>‹#›</a:t>
            </a:fld>
          </a:p>
        </p:txBody>
      </p:sp>
    </p:spTree>
    <p:extLst>
      <p:ext uri="{BB962C8B-B14F-4D97-AF65-F5344CB8AC3E}">
        <p14:creationId xmlns:p14="http://schemas.microsoft.com/office/powerpoint/2010/main" val="169948319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smtClean="0"/>
              <a:t>单击图标添加图片</a:t>
            </a: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04826E4A-BFA5-49A1-BB8F-967C4430700D}" type="slidenum">
              <a:rPr lang="en-US" altLang="zh-CN"/>
              <a:t>‹#›</a:t>
            </a:fld>
          </a:p>
        </p:txBody>
      </p:sp>
    </p:spTree>
    <p:extLst>
      <p:ext uri="{BB962C8B-B14F-4D97-AF65-F5344CB8AC3E}">
        <p14:creationId xmlns:p14="http://schemas.microsoft.com/office/powerpoint/2010/main" val="2287116317"/>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7FC1A1B9-CA92-4005-8AF2-41EA4D4469F4}" type="slidenum">
              <a:rPr lang="en-US" altLang="zh-CN"/>
              <a:t>‹#›</a:t>
            </a:fld>
          </a:p>
        </p:txBody>
      </p:sp>
    </p:spTree>
    <p:extLst>
      <p:ext uri="{BB962C8B-B14F-4D97-AF65-F5344CB8AC3E}">
        <p14:creationId xmlns:p14="http://schemas.microsoft.com/office/powerpoint/2010/main" val="2117994288"/>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01625" y="685800"/>
            <a:ext cx="6256338" cy="5181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F6D589A2-6E90-4914-A139-E5029486DD2F}" type="slidenum">
              <a:rPr lang="en-US" altLang="zh-CN"/>
              <a:t>‹#›</a:t>
            </a:fld>
          </a:p>
        </p:txBody>
      </p:sp>
    </p:spTree>
    <p:extLst>
      <p:ext uri="{BB962C8B-B14F-4D97-AF65-F5344CB8AC3E}">
        <p14:creationId xmlns:p14="http://schemas.microsoft.com/office/powerpoint/2010/main" val="4205814775"/>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fourObj" preserve="1">
  <p:cSld name="标题和四项内容">
    <p:bg>
      <p:bgPr>
        <a:solidFill>
          <a:srgbClr val="F0F8FF"/>
        </a:solidFill>
      </p:bgPr>
    </p:bg>
    <p:spTree>
      <p:nvGrpSpPr>
        <p:cNvPr id="1" name=""/>
        <p:cNvGrpSpPr/>
        <p:nvPr/>
      </p:nvGrpSpPr>
      <p:grpSpPr>
        <a:xfrm>
          <a:off x="0" y="0"/>
          <a:ext cx="0" cy="0"/>
        </a:xfrm>
      </p:grpSpPr>
      <p:sp>
        <p:nvSpPr>
          <p:cNvPr id="2" name="标题 1"/>
          <p:cNvSpPr>
            <a:spLocks noGrp="1"/>
          </p:cNvSpPr>
          <p:nvPr>
            <p:ph type="title" sz="quarter"/>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内容占位符 5"/>
          <p:cNvSpPr>
            <a:spLocks noGrp="1"/>
          </p:cNvSpPr>
          <p:nvPr>
            <p:ph sz="quarter" idx="4"/>
          </p:nvPr>
        </p:nvSpPr>
        <p:spPr>
          <a:xfrm>
            <a:off x="4651375"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188F394E-76D4-4E53-BC41-BC006F38A82D}" type="slidenum">
              <a:rPr lang="en-US" altLang="zh-CN"/>
              <a:t>‹#›</a:t>
            </a:fld>
          </a:p>
        </p:txBody>
      </p:sp>
    </p:spTree>
    <p:extLst>
      <p:ext uri="{BB962C8B-B14F-4D97-AF65-F5344CB8AC3E}">
        <p14:creationId xmlns:p14="http://schemas.microsoft.com/office/powerpoint/2010/main" val="282443286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Obj" preserve="1">
  <p:cSld name="标题，文本与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C9F5AFC-A558-4D63-A037-A7413069CC92}" type="slidenum">
              <a:rPr lang="en-US" altLang="zh-CN"/>
              <a:t>‹#›</a:t>
            </a:fld>
          </a:p>
        </p:txBody>
      </p:sp>
    </p:spTree>
    <p:extLst>
      <p:ext uri="{BB962C8B-B14F-4D97-AF65-F5344CB8AC3E}">
        <p14:creationId xmlns:p14="http://schemas.microsoft.com/office/powerpoint/2010/main" val="2218484477"/>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AndTx" preserve="1">
  <p:cSld name="标题，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33193900-1ABC-49EE-BF3C-2BD07F97C7A3}" type="slidenum">
              <a:rPr lang="en-US" altLang="zh-CN"/>
              <a:t>‹#›</a:t>
            </a:fld>
          </a:p>
        </p:txBody>
      </p:sp>
    </p:spTree>
    <p:extLst>
      <p:ext uri="{BB962C8B-B14F-4D97-AF65-F5344CB8AC3E}">
        <p14:creationId xmlns:p14="http://schemas.microsoft.com/office/powerpoint/2010/main" val="1245693474"/>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OverChart" preserve="1">
  <p:cSld name="垂直排列标题且文本在图表之上">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sz="half" idx="1"/>
          </p:nvPr>
        </p:nvSpPr>
        <p:spPr>
          <a:xfrm>
            <a:off x="301625" y="685800"/>
            <a:ext cx="6256338" cy="2514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图表占位符 3"/>
          <p:cNvSpPr>
            <a:spLocks noGrp="1"/>
          </p:cNvSpPr>
          <p:nvPr>
            <p:ph type="chart" sz="half" idx="2"/>
          </p:nvPr>
        </p:nvSpPr>
        <p:spPr>
          <a:xfrm>
            <a:off x="301625" y="3352800"/>
            <a:ext cx="6256338" cy="2514600"/>
          </a:xfrm>
        </p:spPr>
        <p:txBody>
          <a:bodyPr/>
          <a:lstStyle/>
          <a:p>
            <a:pPr lvl="0"/>
            <a:r>
              <a:rPr lang="zh-CN" altLang="en-US" noProof="0" smtClean="0"/>
              <a:t>单击图标添加图表</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6A984101-6419-4CA6-AC35-DE02A5F87090}" type="slidenum">
              <a:rPr lang="en-US" altLang="zh-CN"/>
              <a:t>‹#›</a:t>
            </a:fld>
          </a:p>
        </p:txBody>
      </p:sp>
    </p:spTree>
    <p:extLst>
      <p:ext uri="{BB962C8B-B14F-4D97-AF65-F5344CB8AC3E}">
        <p14:creationId xmlns:p14="http://schemas.microsoft.com/office/powerpoint/2010/main" val="1126566662"/>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Media" preserve="1">
  <p:cSld name="标题，文本与媒体剪辑">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媒体占位符 3"/>
          <p:cNvSpPr>
            <a:spLocks noGrp="1"/>
          </p:cNvSpPr>
          <p:nvPr>
            <p:ph type="media" sz="half" idx="2"/>
          </p:nvPr>
        </p:nvSpPr>
        <p:spPr>
          <a:xfrm>
            <a:off x="4651375" y="1981200"/>
            <a:ext cx="4194175" cy="3886200"/>
          </a:xfrm>
        </p:spPr>
        <p:txBody>
          <a:bodyPr/>
          <a:lstStyle/>
          <a:p>
            <a:pPr lvl="0"/>
            <a:r>
              <a:rPr lang="zh-CN" altLang="en-US" noProof="0" smtClean="0"/>
              <a:t>单击图标添加媒体</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6AC9BF4-1FE2-415C-A614-44D3585B9A10}" type="slidenum">
              <a:rPr lang="en-US" altLang="zh-CN"/>
              <a:t>‹#›</a:t>
            </a:fld>
          </a:p>
        </p:txBody>
      </p:sp>
    </p:spTree>
    <p:extLst>
      <p:ext uri="{BB962C8B-B14F-4D97-AF65-F5344CB8AC3E}">
        <p14:creationId xmlns:p14="http://schemas.microsoft.com/office/powerpoint/2010/main" val="3761252177"/>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OverObj" preserve="1">
  <p:cSld name="标题和文本在内容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56652DE8-3DBC-46B9-9CC5-0886EBE04BAB}" type="slidenum">
              <a:rPr lang="en-US" altLang="zh-CN"/>
              <a:t>‹#›</a:t>
            </a:fld>
          </a:p>
        </p:txBody>
      </p:sp>
    </p:spTree>
    <p:extLst>
      <p:ext uri="{BB962C8B-B14F-4D97-AF65-F5344CB8AC3E}">
        <p14:creationId xmlns:p14="http://schemas.microsoft.com/office/powerpoint/2010/main" val="3451971863"/>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AndTx" preserve="1">
  <p:cSld name="标题，两项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1FAF6ECB-560F-4837-885D-265ED2E01456}" type="slidenum">
              <a:rPr lang="en-US" altLang="zh-CN"/>
              <a:t>‹#›</a:t>
            </a:fld>
          </a:p>
        </p:txBody>
      </p:sp>
    </p:spTree>
    <p:extLst>
      <p:ext uri="{BB962C8B-B14F-4D97-AF65-F5344CB8AC3E}">
        <p14:creationId xmlns:p14="http://schemas.microsoft.com/office/powerpoint/2010/main" val="2018965101"/>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clipArtAndVertTx" preserve="1">
  <p:cSld name="标题，剪贴画与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剪贴画占位符 2"/>
          <p:cNvSpPr>
            <a:spLocks noGrp="1"/>
          </p:cNvSpPr>
          <p:nvPr>
            <p:ph type="clipArt" sz="half" idx="1"/>
          </p:nvPr>
        </p:nvSpPr>
        <p:spPr>
          <a:xfrm>
            <a:off x="304800" y="1981200"/>
            <a:ext cx="4194175" cy="3886200"/>
          </a:xfrm>
        </p:spPr>
        <p:txBody>
          <a:bodyPr/>
          <a:lstStyle/>
          <a:p>
            <a:pPr lvl="0"/>
            <a:r>
              <a:rPr lang="zh-CN" altLang="en-US" noProof="0" smtClean="0"/>
              <a:t>单击图标添加联机映像</a:t>
            </a:r>
          </a:p>
        </p:txBody>
      </p:sp>
      <p:sp>
        <p:nvSpPr>
          <p:cNvPr id="4" name="竖排文字占位符 3"/>
          <p:cNvSpPr>
            <a:spLocks noGrp="1"/>
          </p:cNvSpPr>
          <p:nvPr>
            <p:ph type="body" orient="vert" sz="half" idx="2"/>
          </p:nvPr>
        </p:nvSpPr>
        <p:spPr>
          <a:xfrm>
            <a:off x="4651375" y="1981200"/>
            <a:ext cx="4194175" cy="38862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C8EDB86A-1C5B-4CCB-B952-35A987FA7FE1}" type="slidenum">
              <a:rPr lang="en-US" altLang="zh-CN"/>
              <a:t>‹#›</a:t>
            </a:fld>
          </a:p>
        </p:txBody>
      </p:sp>
    </p:spTree>
    <p:extLst>
      <p:ext uri="{BB962C8B-B14F-4D97-AF65-F5344CB8AC3E}">
        <p14:creationId xmlns:p14="http://schemas.microsoft.com/office/powerpoint/2010/main" val="1341594646"/>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OverTx" preserve="1">
  <p:cSld name="标题和两项内容在文本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0B0DCB7B-4EA1-4876-94E2-C0D91F29BF6F}" type="slidenum">
              <a:rPr lang="en-US" altLang="zh-CN"/>
              <a:t>‹#›</a:t>
            </a:fld>
          </a:p>
        </p:txBody>
      </p:sp>
    </p:spTree>
    <p:extLst>
      <p:ext uri="{BB962C8B-B14F-4D97-AF65-F5344CB8AC3E}">
        <p14:creationId xmlns:p14="http://schemas.microsoft.com/office/powerpoint/2010/main" val="1833581120"/>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051" name="Rectangle 3"/>
          <p:cNvSpPr>
            <a:spLocks noGrp="1" noChangeArrowheads="1"/>
          </p:cNvSpPr>
          <p:nvPr>
            <p:ph type="ctrTitle"/>
          </p:nvPr>
        </p:nvSpPr>
        <p:spPr>
          <a:xfrm>
            <a:off x="685800" y="1557338"/>
            <a:ext cx="7772400" cy="760412"/>
          </a:xfrm>
        </p:spPr>
        <p:txBody>
          <a:bodyPr/>
          <a:lstStyle>
            <a:lvl1pPr algn="ctr">
              <a:defRPr b="1">
                <a:effectLst>
                  <a:outerShdw blurRad="38100" dist="38100" dir="2700000" algn="tl">
                    <a:srgbClr val="C0C0C0"/>
                  </a:outerShdw>
                </a:effectLst>
              </a:defRPr>
            </a:lvl1pPr>
          </a:lstStyle>
          <a:p>
            <a:r>
              <a:rPr lang="zh-CN"/>
              <a:t>单击此处编辑母版标题样式</a:t>
            </a:r>
          </a:p>
        </p:txBody>
      </p:sp>
      <p:sp>
        <p:nvSpPr>
          <p:cNvPr id="2052" name="Rectangle 4"/>
          <p:cNvSpPr>
            <a:spLocks noGrp="1" noChangeArrowheads="1"/>
          </p:cNvSpPr>
          <p:nvPr>
            <p:ph type="subTitle" idx="1"/>
          </p:nvPr>
        </p:nvSpPr>
        <p:spPr>
          <a:xfrm>
            <a:off x="1403350" y="2428875"/>
            <a:ext cx="6400800" cy="579438"/>
          </a:xfrm>
        </p:spPr>
        <p:txBody>
          <a:bodyPr>
            <a:spAutoFit/>
          </a:bodyPr>
          <a:lstStyle>
            <a:lvl1pPr marL="0" indent="0" algn="ctr">
              <a:buFontTx/>
              <a:buNone/>
              <a:defRPr>
                <a:effectLst>
                  <a:outerShdw blurRad="38100" dist="38100" dir="2700000" algn="tl">
                    <a:srgbClr val="C0C0C0"/>
                  </a:outerShdw>
                </a:effectLst>
              </a:defRPr>
            </a:lvl1pPr>
          </a:lstStyle>
          <a:p>
            <a:r>
              <a:rPr lang="zh-CN"/>
              <a:t>单击此处编辑母版副标题样式</a:t>
            </a: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Blank">
    <p:bg>
      <p:bgPr>
        <a:solidFill>
          <a:srgbClr val="F0F8FF"/>
        </a:solidFill>
      </p:bgPr>
    </p:bg>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l" eaLnBrk="1" hangingPunct="1"/>
            <a:endParaRPr lang="zh-CN" altLang="zh-CN" sz="1400"/>
          </a:p>
        </p:txBody>
      </p:sp>
      <p:sp>
        <p:nvSpPr>
          <p:cNvPr id="3" name="Footer Placeholder 2"/>
          <p:cNvSpPr>
            <a:spLocks noGrp="1"/>
          </p:cNvSpPr>
          <p:nvPr>
            <p:ph type="ftr" sz="quarter" idx="1"/>
          </p:nvPr>
        </p:nvSpPr>
        <p:spPr/>
        <p:txBody>
          <a:bodyPr/>
          <a:lstStyle/>
          <a:p>
            <a:pPr lvl="0" eaLnBrk="1" hangingPunct="1"/>
            <a:endParaRPr lang="zh-CN" altLang="zh-CN" sz="1400"/>
          </a:p>
        </p:txBody>
      </p:sp>
      <p:sp>
        <p:nvSpPr>
          <p:cNvPr id="4" name="Slide Number Placeholder 3"/>
          <p:cNvSpPr>
            <a:spLocks noGrp="1"/>
          </p:cNvSpPr>
          <p:nvPr>
            <p:ph type="sldNum" sz="quarter" idx="2"/>
          </p:nvPr>
        </p:nvSpPr>
        <p:spPr/>
        <p:txBody>
          <a:bodyPr/>
          <a:lstStyle/>
          <a:p>
            <a:pPr lvl="0" algn="r" eaLnBrk="1" hangingPunct="1"/>
            <a:fld id="{93AE1883-0942-4AA3-9DB2-9C7C3A0314B1}" type="slidenum">
              <a:rPr lang="zh-CN" altLang="zh-CN" sz="1400"/>
              <a:t>‹#›</a:t>
            </a:fld>
            <a:endParaRPr 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68313" y="1198563"/>
            <a:ext cx="4038600" cy="4824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9313" y="1198563"/>
            <a:ext cx="4038600" cy="4824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640513" y="292100"/>
            <a:ext cx="2057400" cy="573087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68313" y="292100"/>
            <a:ext cx="6019800" cy="573087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slideLayout" Target="../slideLayouts/slideLayout33.xml" /><Relationship Id="rId3"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slideLayout" Target="../slideLayouts/slideLayout43.xml" /><Relationship Id="rId11" Type="http://schemas.openxmlformats.org/officeDocument/2006/relationships/theme" Target="../theme/theme4.xml" /><Relationship Id="rId2" Type="http://schemas.openxmlformats.org/officeDocument/2006/relationships/slideLayout" Target="../slideLayouts/slideLayout35.xml" /><Relationship Id="rId3" Type="http://schemas.openxmlformats.org/officeDocument/2006/relationships/slideLayout" Target="../slideLayouts/slideLayout36.xml" /><Relationship Id="rId4" Type="http://schemas.openxmlformats.org/officeDocument/2006/relationships/slideLayout" Target="../slideLayouts/slideLayout37.xml" /><Relationship Id="rId5" Type="http://schemas.openxmlformats.org/officeDocument/2006/relationships/slideLayout" Target="../slideLayouts/slideLayout38.xml" /><Relationship Id="rId6" Type="http://schemas.openxmlformats.org/officeDocument/2006/relationships/slideLayout" Target="../slideLayouts/slideLayout39.xml" /><Relationship Id="rId7" Type="http://schemas.openxmlformats.org/officeDocument/2006/relationships/slideLayout" Target="../slideLayouts/slideLayout40.xml" /><Relationship Id="rId8" Type="http://schemas.openxmlformats.org/officeDocument/2006/relationships/slideLayout" Target="../slideLayouts/slideLayout41.xml" /><Relationship Id="rId9" Type="http://schemas.openxmlformats.org/officeDocument/2006/relationships/slideLayout" Target="../slideLayouts/slideLayout4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p:bgPr>
    </p:bg>
    <p:spTree>
      <p:nvGrpSpPr>
        <p:cNvPr id="1" name=""/>
        <p:cNvGrpSpPr/>
        <p:nvPr/>
      </p:nvGrpSpPr>
      <p:grpSpPr>
        <a:xfrm>
          <a:off x="0" y="0"/>
          <a:ext cx="0" cy="0"/>
        </a:xfrm>
      </p:grpSpPr>
      <p:sp>
        <p:nvSpPr>
          <p:cNvPr id="1026" name="Rectangle 2"/>
          <p:cNvSpPr>
            <a:spLocks noGrp="1" noRot="1" noChangeArrowheads="1"/>
          </p:cNvSpPr>
          <p:nvPr>
            <p:ph type="title"/>
          </p:nvPr>
        </p:nvSpPr>
        <p:spPr bwMode="auto">
          <a:xfrm>
            <a:off x="301625" y="685800"/>
            <a:ext cx="854075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1027" name="Rectangle 3"/>
          <p:cNvSpPr>
            <a:spLocks noGrp="1" noRot="1" noChangeArrowheads="1"/>
          </p:cNvSpPr>
          <p:nvPr>
            <p:ph type="body" idx="1"/>
          </p:nvPr>
        </p:nvSpPr>
        <p:spPr bwMode="auto">
          <a:xfrm>
            <a:off x="304800" y="1981200"/>
            <a:ext cx="854075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212996" name="Rectangle 4"/>
          <p:cNvSpPr>
            <a:spLocks noGrp="1" noChangeArrowheads="1"/>
          </p:cNvSpPr>
          <p:nvPr>
            <p:ph type="dt" sz="half" idx="2"/>
          </p:nvPr>
        </p:nvSpPr>
        <p:spPr bwMode="auto">
          <a:xfrm>
            <a:off x="301625"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a:defPPr>
            <a:lvl1pPr marL="0" indent="0" algn="l"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5pPr>
          </a:lstStyle>
          <a:p>
            <a:pPr>
              <a:defRPr/>
            </a:pPr>
            <a:endParaRPr lang="en-US" altLang="zh-CN"/>
          </a:p>
        </p:txBody>
      </p:sp>
      <p:sp>
        <p:nvSpPr>
          <p:cNvPr id="212997" name="Rectangle 5"/>
          <p:cNvSpPr>
            <a:spLocks noGrp="1" noChangeArrowheads="1"/>
          </p:cNvSpPr>
          <p:nvPr>
            <p:ph type="ftr" sz="quarter" idx="3"/>
          </p:nvPr>
        </p:nvSpPr>
        <p:spPr bwMode="auto">
          <a:xfrm>
            <a:off x="3124200" y="6019800"/>
            <a:ext cx="2895600"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a:defPPr>
            <a:lvl1pPr marL="0" indent="0" algn="ctr"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5pPr>
          </a:lstStyle>
          <a:p>
            <a:pPr>
              <a:defRPr/>
            </a:pPr>
            <a:endParaRPr lang="en-US" altLang="zh-CN"/>
          </a:p>
        </p:txBody>
      </p:sp>
      <p:sp>
        <p:nvSpPr>
          <p:cNvPr id="212998" name="Rectangle 6"/>
          <p:cNvSpPr>
            <a:spLocks noGrp="1" noChangeArrowheads="1"/>
          </p:cNvSpPr>
          <p:nvPr>
            <p:ph type="sldNum" sz="quarter" idx="4"/>
          </p:nvPr>
        </p:nvSpPr>
        <p:spPr bwMode="auto">
          <a:xfrm>
            <a:off x="6553200"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lgn="l" rtl="0" eaLnBrk="1" hangingPunct="0">
              <a:defRPr kumimoji="0" lang="zh-CN" altLang="en-US"/>
            </a:defPPr>
            <a:lvl1pPr marL="0" indent="0" algn="r" defTabSz="914400" rtl="0" eaLnBrk="1" fontAlgn="base" hangingPunct="0">
              <a:lnSpc>
                <a:spcPct val="100000"/>
              </a:lnSpc>
              <a:spcBef>
                <a:spcPct val="0"/>
              </a:spcBef>
              <a:spcAft>
                <a:spcPct val="0"/>
              </a:spcAft>
              <a:buClrTx/>
              <a:buSzTx/>
              <a:buFontTx/>
              <a:buNone/>
              <a:defRPr kumimoji="0" sz="1400" b="0" i="0" u="none" kern="1200">
                <a:solidFill>
                  <a:schemeClr val="tx1"/>
                </a:solidFill>
                <a:latin typeface="Arial" pitchFamily="34" charset="0"/>
                <a:ea typeface="宋体" pitchFamily="2" charset="-122"/>
                <a:cs typeface="+mn-cs"/>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5pPr>
          </a:lstStyle>
          <a:p>
            <a:fld id="{C581296A-DE29-46BD-BC3B-BF993CBE0A88}" type="slidenum">
              <a:rPr lang="en-US" altLang="zh-CN"/>
              <a:t>‹#›</a:t>
            </a:fld>
          </a:p>
        </p:txBody>
      </p:sp>
    </p:spTree>
  </p:cSld>
  <p:clrMap bg1="lt1" tx1="dk1" bg2="lt2" tx2="dk2" accent1="accent1" accent2="accent2" accent3="accent3" accent4="accent4" accent5="accent5" accent6="accent6" hlink="hlink" folHlink="folHlink"/>
  <p:sldLayoutIdLst>
    <p:sldLayoutId id="2147483660"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 id="2147483879" r:id="rId18"/>
    <p:sldLayoutId id="2147483880" r:id="rId19"/>
    <p:sldLayoutId id="2147483881" r:id="rId20"/>
  </p:sldLayoutIdLst>
  <p:transition/>
  <p:timing/>
  <p:txStyles>
    <p:titleStyle>
      <a:lvl1pPr algn="ctr" rtl="0" eaLnBrk="1" fontAlgn="base" hangingPunct="1">
        <a:spcBef>
          <a:spcPct val="0"/>
        </a:spcBef>
        <a:spcAft>
          <a:spcPct val="0"/>
        </a:spcAft>
        <a:defRPr sz="4400">
          <a:solidFill>
            <a:schemeClr val="accent5">
              <a:lumMod val="10000"/>
            </a:schemeClr>
          </a:solidFill>
          <a:latin typeface="+mj-lt"/>
          <a:ea typeface="+mj-ea"/>
          <a:cs typeface="+mj-cs"/>
        </a:defRPr>
      </a:lvl1pPr>
      <a:lvl2pPr algn="ctr" rtl="0" eaLnBrk="1" fontAlgn="base" hangingPunct="1">
        <a:spcBef>
          <a:spcPct val="0"/>
        </a:spcBef>
        <a:spcAft>
          <a:spcPct val="0"/>
        </a:spcAft>
        <a:defRPr sz="4400">
          <a:solidFill>
            <a:schemeClr val="tx2"/>
          </a:solidFill>
          <a:latin typeface="Arial" pitchFamily="34" charset="0"/>
          <a:ea typeface="宋体" pitchFamily="2" charset="-122"/>
        </a:defRPr>
      </a:lvl2pPr>
      <a:lvl3pPr algn="ctr" rtl="0" eaLnBrk="1" fontAlgn="base" hangingPunct="1">
        <a:spcBef>
          <a:spcPct val="0"/>
        </a:spcBef>
        <a:spcAft>
          <a:spcPct val="0"/>
        </a:spcAft>
        <a:defRPr sz="4400">
          <a:solidFill>
            <a:schemeClr val="tx2"/>
          </a:solidFill>
          <a:latin typeface="Arial" pitchFamily="34" charset="0"/>
          <a:ea typeface="宋体" pitchFamily="2" charset="-122"/>
        </a:defRPr>
      </a:lvl3pPr>
      <a:lvl4pPr algn="ctr" rtl="0" eaLnBrk="1" fontAlgn="base" hangingPunct="1">
        <a:spcBef>
          <a:spcPct val="0"/>
        </a:spcBef>
        <a:spcAft>
          <a:spcPct val="0"/>
        </a:spcAft>
        <a:defRPr sz="4400">
          <a:solidFill>
            <a:schemeClr val="tx2"/>
          </a:solidFill>
          <a:latin typeface="Arial" pitchFamily="34" charset="0"/>
          <a:ea typeface="宋体" pitchFamily="2" charset="-122"/>
        </a:defRPr>
      </a:lvl4pPr>
      <a:lvl5pPr algn="ctr" rtl="0" eaLnBrk="1" fontAlgn="base" hangingPunct="1">
        <a:spcBef>
          <a:spcPct val="0"/>
        </a:spcBef>
        <a:spcAft>
          <a:spcPct val="0"/>
        </a:spcAft>
        <a:defRPr sz="4400">
          <a:solidFill>
            <a:schemeClr val="tx2"/>
          </a:solidFill>
          <a:latin typeface="Arial" pitchFamily="34" charset="0"/>
          <a:ea typeface="宋体" pitchFamily="2" charset="-122"/>
        </a:defRPr>
      </a:lvl5pPr>
      <a:lvl6pPr marL="457200" algn="ctr" rtl="0" eaLnBrk="1" fontAlgn="base" hangingPunct="1">
        <a:spcBef>
          <a:spcPct val="0"/>
        </a:spcBef>
        <a:spcAft>
          <a:spcPct val="0"/>
        </a:spcAft>
        <a:defRPr sz="4400">
          <a:solidFill>
            <a:schemeClr val="tx2"/>
          </a:solidFill>
          <a:latin typeface="Arial" pitchFamily="34" charset="0"/>
          <a:ea typeface="宋体" pitchFamily="2" charset="-122"/>
        </a:defRPr>
      </a:lvl6pPr>
      <a:lvl7pPr marL="914400" algn="ctr" rtl="0" eaLnBrk="1" fontAlgn="base" hangingPunct="1">
        <a:spcBef>
          <a:spcPct val="0"/>
        </a:spcBef>
        <a:spcAft>
          <a:spcPct val="0"/>
        </a:spcAft>
        <a:defRPr sz="4400">
          <a:solidFill>
            <a:schemeClr val="tx2"/>
          </a:solidFill>
          <a:latin typeface="Arial" pitchFamily="34" charset="0"/>
          <a:ea typeface="宋体" pitchFamily="2" charset="-122"/>
        </a:defRPr>
      </a:lvl7pPr>
      <a:lvl8pPr marL="1371600" algn="ctr" rtl="0" eaLnBrk="1" fontAlgn="base" hangingPunct="1">
        <a:spcBef>
          <a:spcPct val="0"/>
        </a:spcBef>
        <a:spcAft>
          <a:spcPct val="0"/>
        </a:spcAft>
        <a:defRPr sz="4400">
          <a:solidFill>
            <a:schemeClr val="tx2"/>
          </a:solidFill>
          <a:latin typeface="Arial" pitchFamily="34" charset="0"/>
          <a:ea typeface="宋体" pitchFamily="2" charset="-122"/>
        </a:defRPr>
      </a:lvl8pPr>
      <a:lvl9pPr marL="1828800" algn="ctr" rtl="0" eaLnBrk="1" fontAlgn="base" hangingPunct="1">
        <a:spcBef>
          <a:spcPct val="0"/>
        </a:spcBef>
        <a:spcAft>
          <a:spcPct val="0"/>
        </a:spcAft>
        <a:defRPr sz="4400">
          <a:solidFill>
            <a:schemeClr val="tx2"/>
          </a:solidFill>
          <a:latin typeface="Arial" pitchFamily="34" charset="0"/>
          <a:ea typeface="宋体" pitchFamily="2" charset="-122"/>
        </a:defRPr>
      </a:lvl9pPr>
    </p:titleStyle>
    <p:bodyStyle>
      <a:lvl1pPr marL="342900" indent="-342900" algn="l" rtl="0" eaLnBrk="1" fontAlgn="base" hangingPunct="1">
        <a:spcBef>
          <a:spcPct val="20000"/>
        </a:spcBef>
        <a:spcAft>
          <a:spcPct val="0"/>
        </a:spcAft>
        <a:buClr>
          <a:schemeClr val="hlink"/>
        </a:buClr>
        <a:buSzPct val="70000"/>
        <a:buFont typeface="Wingdings" pitchFamily="2" charset="2"/>
        <a:buChar char="v"/>
        <a:defRPr sz="3200">
          <a:solidFill>
            <a:schemeClr val="accent5">
              <a:lumMod val="10000"/>
            </a:schemeClr>
          </a:solidFill>
          <a:latin typeface="+mn-lt"/>
          <a:ea typeface="+mn-ea"/>
          <a:cs typeface="+mn-cs"/>
        </a:defRPr>
      </a:lvl1pPr>
      <a:lvl2pPr marL="742950" indent="-285750" algn="l" rtl="0" eaLnBrk="1" fontAlgn="base" hangingPunct="1">
        <a:spcBef>
          <a:spcPct val="20000"/>
        </a:spcBef>
        <a:spcAft>
          <a:spcPct val="0"/>
        </a:spcAft>
        <a:buClr>
          <a:schemeClr val="accent2"/>
        </a:buClr>
        <a:buSzPct val="85000"/>
        <a:buFont typeface="Wingdings" pitchFamily="2" charset="2"/>
        <a:buChar char=""/>
        <a:defRPr sz="2800">
          <a:solidFill>
            <a:schemeClr val="accent5">
              <a:lumMod val="10000"/>
            </a:schemeClr>
          </a:solidFill>
          <a:latin typeface="+mn-lt"/>
          <a:ea typeface="+mn-ea"/>
        </a:defRPr>
      </a:lvl2pPr>
      <a:lvl3pPr marL="1143000" indent="-228600" algn="l" rtl="0" eaLnBrk="1" fontAlgn="base" hangingPunct="1">
        <a:spcBef>
          <a:spcPct val="20000"/>
        </a:spcBef>
        <a:spcAft>
          <a:spcPct val="0"/>
        </a:spcAft>
        <a:buClr>
          <a:schemeClr val="hlink"/>
        </a:buClr>
        <a:buSzPct val="80000"/>
        <a:buFont typeface="Wingdings" pitchFamily="2" charset="2"/>
        <a:buChar char="v"/>
        <a:defRPr sz="2400">
          <a:solidFill>
            <a:schemeClr val="accent5">
              <a:lumMod val="10000"/>
            </a:schemeClr>
          </a:solidFill>
          <a:latin typeface="+mn-lt"/>
          <a:ea typeface="+mn-ea"/>
        </a:defRPr>
      </a:lvl3pPr>
      <a:lvl4pPr marL="1600200" indent="-228600" algn="l" rtl="0" eaLnBrk="1" fontAlgn="base" hangingPunct="1">
        <a:spcBef>
          <a:spcPct val="20000"/>
        </a:spcBef>
        <a:spcAft>
          <a:spcPct val="0"/>
        </a:spcAft>
        <a:buClr>
          <a:schemeClr val="accent2"/>
        </a:buClr>
        <a:buSzPct val="90000"/>
        <a:buFont typeface="Wingdings" pitchFamily="2" charset="2"/>
        <a:buChar char=""/>
        <a:defRPr sz="2000">
          <a:solidFill>
            <a:schemeClr val="accent5">
              <a:lumMod val="10000"/>
            </a:schemeClr>
          </a:solidFill>
          <a:latin typeface="+mn-lt"/>
          <a:ea typeface="+mn-ea"/>
        </a:defRPr>
      </a:lvl4pPr>
      <a:lvl5pPr marL="2057400" indent="-228600" algn="l" rtl="0" eaLnBrk="1" fontAlgn="base" hangingPunct="1">
        <a:spcBef>
          <a:spcPct val="20000"/>
        </a:spcBef>
        <a:spcAft>
          <a:spcPct val="0"/>
        </a:spcAft>
        <a:buClr>
          <a:schemeClr val="hlink"/>
        </a:buClr>
        <a:buSzPct val="85000"/>
        <a:buFont typeface="Wingdings" pitchFamily="2" charset="2"/>
        <a:buChar char="v"/>
        <a:defRPr sz="2000">
          <a:solidFill>
            <a:schemeClr val="accent5">
              <a:lumMod val="10000"/>
            </a:schemeClr>
          </a:solidFill>
          <a:latin typeface="+mn-lt"/>
          <a:ea typeface="+mn-ea"/>
        </a:defRPr>
      </a:lvl5pPr>
      <a:lvl6pPr marL="25146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6pPr>
      <a:lvl7pPr marL="29718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7pPr>
      <a:lvl8pPr marL="34290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8pPr>
      <a:lvl9pPr marL="38862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3075" name="Rectangle 3"/>
          <p:cNvSpPr/>
          <p:nvPr>
            <p:ph type="title"/>
          </p:nvPr>
        </p:nvSpPr>
        <p:spPr>
          <a:xfrm>
            <a:off x="468312" y="292100"/>
            <a:ext cx="8229600" cy="638175"/>
          </a:xfrm>
          <a:prstGeom prst="rect">
            <a:avLst/>
          </a:prstGeom>
          <a:noFill/>
          <a:ln>
            <a:noFill/>
            <a:miter lim="800000"/>
          </a:ln>
        </p:spPr>
        <p:txBody>
          <a:bodyPr anchor="ctr" anchorCtr="0">
            <a:spAutoFit/>
          </a:bodyPr>
          <a:lstStyle>
            <a:lvl1pPr marL="0" indent="0" algn="r" defTabSz="914400" rtl="0" eaLnBrk="0" fontAlgn="base" hangingPunct="0">
              <a:lnSpc>
                <a:spcPct val="100000"/>
              </a:lnSpc>
              <a:spcBef>
                <a:spcPct val="0"/>
              </a:spcBef>
              <a:spcAft>
                <a:spcPct val="0"/>
              </a:spcAft>
              <a:buClrTx/>
              <a:buSzTx/>
              <a:buFontTx/>
              <a:buNone/>
              <a:defRPr kumimoji="0" lang="zh-CN" altLang="en-US" sz="3600" b="0" i="0" u="none">
                <a:solidFill>
                  <a:schemeClr val="tx2"/>
                </a:solidFill>
                <a:latin typeface="+mj-lt"/>
                <a:ea typeface="+mj-ea"/>
                <a:cs typeface="+mj-cs"/>
              </a:defRPr>
            </a:lvl1pPr>
            <a:lvl2pPr algn="r" rtl="0" eaLnBrk="0" fontAlgn="base" hangingPunct="0">
              <a:spcBef>
                <a:spcPct val="0"/>
              </a:spcBef>
              <a:spcAft>
                <a:spcPct val="0"/>
              </a:spcAft>
              <a:defRPr lang="zh-CN" altLang="en-US" sz="3600">
                <a:solidFill>
                  <a:schemeClr val="tx2"/>
                </a:solidFill>
                <a:latin typeface="Arial" pitchFamily="34" charset="0"/>
                <a:ea typeface="黑体" pitchFamily="2" charset="-122"/>
              </a:defRPr>
            </a:lvl2pPr>
            <a:lvl3pPr algn="r" rtl="0" eaLnBrk="0" fontAlgn="base" hangingPunct="0">
              <a:spcBef>
                <a:spcPct val="0"/>
              </a:spcBef>
              <a:spcAft>
                <a:spcPct val="0"/>
              </a:spcAft>
              <a:defRPr lang="zh-CN" altLang="en-US" sz="3600">
                <a:solidFill>
                  <a:schemeClr val="tx2"/>
                </a:solidFill>
                <a:latin typeface="Arial" pitchFamily="34" charset="0"/>
                <a:ea typeface="黑体" pitchFamily="2" charset="-122"/>
              </a:defRPr>
            </a:lvl3pPr>
            <a:lvl4pPr algn="r" rtl="0" eaLnBrk="0" fontAlgn="base" hangingPunct="0">
              <a:spcBef>
                <a:spcPct val="0"/>
              </a:spcBef>
              <a:spcAft>
                <a:spcPct val="0"/>
              </a:spcAft>
              <a:defRPr lang="zh-CN" altLang="en-US" sz="3600">
                <a:solidFill>
                  <a:schemeClr val="tx2"/>
                </a:solidFill>
                <a:latin typeface="Arial" pitchFamily="34" charset="0"/>
                <a:ea typeface="黑体" pitchFamily="2" charset="-122"/>
              </a:defRPr>
            </a:lvl4pPr>
            <a:lvl5pPr algn="r" rtl="0" eaLnBrk="0" fontAlgn="base" hangingPunct="0">
              <a:spcBef>
                <a:spcPct val="0"/>
              </a:spcBef>
              <a:spcAft>
                <a:spcPct val="0"/>
              </a:spcAft>
              <a:defRPr lang="zh-CN" altLang="en-US" sz="3600">
                <a:solidFill>
                  <a:schemeClr val="tx2"/>
                </a:solidFill>
                <a:latin typeface="Arial" pitchFamily="34" charset="0"/>
                <a:ea typeface="黑体" pitchFamily="2" charset="-122"/>
              </a:defRPr>
            </a:lvl5pPr>
            <a:lvl6pPr marL="457200" algn="r" rtl="0" fontAlgn="base">
              <a:spcBef>
                <a:spcPct val="0"/>
              </a:spcBef>
              <a:spcAft>
                <a:spcPct val="0"/>
              </a:spcAft>
              <a:defRPr lang="zh-CN" altLang="en-US" sz="3600">
                <a:solidFill>
                  <a:schemeClr val="tx2"/>
                </a:solidFill>
                <a:latin typeface="Arial" pitchFamily="34" charset="0"/>
                <a:ea typeface="黑体" pitchFamily="2" charset="-122"/>
              </a:defRPr>
            </a:lvl6pPr>
            <a:lvl7pPr marL="914400" algn="r" rtl="0" fontAlgn="base">
              <a:spcBef>
                <a:spcPct val="0"/>
              </a:spcBef>
              <a:spcAft>
                <a:spcPct val="0"/>
              </a:spcAft>
              <a:defRPr lang="zh-CN" altLang="en-US" sz="3600">
                <a:solidFill>
                  <a:schemeClr val="tx2"/>
                </a:solidFill>
                <a:latin typeface="Arial" pitchFamily="34" charset="0"/>
                <a:ea typeface="黑体" pitchFamily="2" charset="-122"/>
              </a:defRPr>
            </a:lvl7pPr>
            <a:lvl8pPr marL="1371600" algn="r" rtl="0" fontAlgn="base">
              <a:spcBef>
                <a:spcPct val="0"/>
              </a:spcBef>
              <a:spcAft>
                <a:spcPct val="0"/>
              </a:spcAft>
              <a:defRPr lang="zh-CN" altLang="en-US" sz="3600">
                <a:solidFill>
                  <a:schemeClr val="tx2"/>
                </a:solidFill>
                <a:latin typeface="Arial" pitchFamily="34" charset="0"/>
                <a:ea typeface="黑体" pitchFamily="2" charset="-122"/>
              </a:defRPr>
            </a:lvl8pPr>
            <a:lvl9pPr marL="1828800" algn="r" rtl="0" fontAlgn="base">
              <a:spcBef>
                <a:spcPct val="0"/>
              </a:spcBef>
              <a:spcAft>
                <a:spcPct val="0"/>
              </a:spcAft>
              <a:defRPr lang="zh-CN" altLang="en-US" sz="3600">
                <a:solidFill>
                  <a:schemeClr val="tx2"/>
                </a:solidFill>
                <a:latin typeface="Arial" pitchFamily="34" charset="0"/>
                <a:ea typeface="黑体" pitchFamily="2" charset="-122"/>
              </a:defRPr>
            </a:lvl9pPr>
          </a:lstStyle>
          <a:p>
            <a:pPr lvl="0"/>
            <a:r>
              <a:t>单击此处编辑母版标题样式</a:t>
            </a:r>
          </a:p>
        </p:txBody>
      </p:sp>
      <p:sp>
        <p:nvSpPr>
          <p:cNvPr id="3076" name="Rectangle 4"/>
          <p:cNvSpPr/>
          <p:nvPr>
            <p:ph type="body" idx="1"/>
          </p:nvPr>
        </p:nvSpPr>
        <p:spPr>
          <a:xfrm>
            <a:off x="468312" y="1198562"/>
            <a:ext cx="8229600" cy="4824412"/>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600" b="0" i="0" u="none">
                <a:solidFill>
                  <a:schemeClr val="tx1"/>
                </a:solidFill>
                <a:latin typeface="+mn-lt"/>
                <a:ea typeface="+mn-ea"/>
              </a:defRPr>
            </a:lvl5pPr>
            <a:lvl6pPr marL="2514600" indent="-228600" algn="l" rtl="0" fontAlgn="base">
              <a:spcBef>
                <a:spcPct val="20000"/>
              </a:spcBef>
              <a:spcAft>
                <a:spcPct val="0"/>
              </a:spcAft>
              <a:buChar char="»"/>
              <a:defRPr lang="zh-CN" altLang="en-US" sz="1600">
                <a:solidFill>
                  <a:schemeClr val="tx1"/>
                </a:solidFill>
                <a:latin typeface="+mn-lt"/>
                <a:ea typeface="+mn-ea"/>
              </a:defRPr>
            </a:lvl6pPr>
            <a:lvl7pPr marL="2971800" indent="-228600" algn="l" rtl="0" fontAlgn="base">
              <a:spcBef>
                <a:spcPct val="20000"/>
              </a:spcBef>
              <a:spcAft>
                <a:spcPct val="0"/>
              </a:spcAft>
              <a:buChar char="»"/>
              <a:defRPr lang="zh-CN" altLang="en-US" sz="1600">
                <a:solidFill>
                  <a:schemeClr val="tx1"/>
                </a:solidFill>
                <a:latin typeface="+mn-lt"/>
                <a:ea typeface="+mn-ea"/>
              </a:defRPr>
            </a:lvl7pPr>
            <a:lvl8pPr marL="3429000" indent="-228600" algn="l" rtl="0" fontAlgn="base">
              <a:spcBef>
                <a:spcPct val="20000"/>
              </a:spcBef>
              <a:spcAft>
                <a:spcPct val="0"/>
              </a:spcAft>
              <a:buChar char="»"/>
              <a:defRPr lang="zh-CN" altLang="en-US" sz="1600">
                <a:solidFill>
                  <a:schemeClr val="tx1"/>
                </a:solidFill>
                <a:latin typeface="+mn-lt"/>
                <a:ea typeface="+mn-ea"/>
              </a:defRPr>
            </a:lvl8pPr>
            <a:lvl9pPr marL="3886200" indent="-228600" algn="l" rtl="0" fontAlgn="base">
              <a:spcBef>
                <a:spcPct val="20000"/>
              </a:spcBef>
              <a:spcAft>
                <a:spcPct val="0"/>
              </a:spcAft>
              <a:buChar char="»"/>
              <a:defRPr lang="zh-CN" altLang="en-US" sz="16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3077" name="Rectangle 5"/>
          <p:cNvSpPr>
            <a:spLocks noGrp="1" noChangeArrowheads="1"/>
          </p:cNvSpPr>
          <p:nvPr>
            <p:ph type="dt" sz="half" idx="2"/>
          </p:nvPr>
        </p:nvSpPr>
        <p:spPr bwMode="auto">
          <a:xfrm>
            <a:off x="457200" y="6245225"/>
            <a:ext cx="2133600" cy="476250"/>
          </a:xfrm>
          <a:prstGeom prst="rect">
            <a:avLst/>
          </a:prstGeom>
          <a:ln>
            <a:miter lim="800000"/>
          </a:ln>
        </p:spPr>
        <p:txBody>
          <a:bodyPr numCol="1" compatLnSpc="1">
            <a:prstTxWarp prst="textNoShape">
              <a:avLst/>
            </a:prstTxWarp>
          </a:bodyPr>
          <a:lstStyle>
            <a:defPPr algn="ctr" rtl="0" eaLnBrk="1" hangingPunct="1">
              <a:defRPr kumimoji="0"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l" eaLnBrk="1" hangingPunct="1"/>
            <a:endParaRPr lang="zh-CN" altLang="zh-CN" sz="1400"/>
          </a:p>
        </p:txBody>
      </p:sp>
      <p:sp>
        <p:nvSpPr>
          <p:cNvPr id="3078" name="Rectangle 6"/>
          <p:cNvSpPr>
            <a:spLocks noGrp="1" noChangeArrowheads="1"/>
          </p:cNvSpPr>
          <p:nvPr>
            <p:ph type="ftr" sz="quarter" idx="3"/>
          </p:nvPr>
        </p:nvSpPr>
        <p:spPr bwMode="auto">
          <a:xfrm>
            <a:off x="3124200" y="6245225"/>
            <a:ext cx="2895600" cy="476250"/>
          </a:xfrm>
          <a:prstGeom prst="rect">
            <a:avLst/>
          </a:prstGeom>
          <a:ln>
            <a:miter lim="800000"/>
          </a:ln>
        </p:spPr>
        <p:txBody>
          <a:bodyPr numCol="1" compatLnSpc="1">
            <a:prstTxWarp prst="textNoShape">
              <a:avLst/>
            </a:prstTxWarp>
          </a:bodyPr>
          <a:lstStyle>
            <a:defPPr algn="ctr" rtl="0" eaLnBrk="1" hangingPunct="1">
              <a:defRPr kumimoji="0"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zh-CN" altLang="zh-CN" sz="1400"/>
          </a:p>
        </p:txBody>
      </p:sp>
      <p:sp>
        <p:nvSpPr>
          <p:cNvPr id="3079" name="Rectangle 7"/>
          <p:cNvSpPr>
            <a:spLocks noGrp="1" noChangeArrowheads="1"/>
          </p:cNvSpPr>
          <p:nvPr>
            <p:ph type="sldNum" sz="quarter" idx="4"/>
          </p:nvPr>
        </p:nvSpPr>
        <p:spPr bwMode="auto">
          <a:xfrm>
            <a:off x="6553200" y="6245225"/>
            <a:ext cx="2133600" cy="476250"/>
          </a:xfrm>
          <a:prstGeom prst="rect">
            <a:avLst/>
          </a:prstGeom>
          <a:ln>
            <a:miter lim="800000"/>
          </a:ln>
        </p:spPr>
        <p:txBody>
          <a:bodyPr numCol="1" compatLnSpc="1">
            <a:prstTxWarp prst="textNoShape">
              <a:avLst/>
            </a:prstTxWarp>
          </a:bodyPr>
          <a:lstStyle>
            <a:defPPr algn="ctr" rtl="0" eaLnBrk="1" hangingPunct="1">
              <a:defRPr kumimoji="0"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8685E257-5171-416B-BC9D-35218D5008DB}" type="slidenum">
              <a:rPr lang="zh-CN" altLang="zh-CN" sz="1400"/>
              <a:t>*</a:t>
            </a:fld>
          </a:p>
        </p:txBody>
      </p:sp>
    </p:spTree>
  </p:cSld>
  <p:clrMap bg1="lt1" tx1="dk1" bg2="lt2" tx2="dk2" accent1="accent1" accent2="accent2" accent3="accent3" accent4="accent4" accent5="accent5" accent6="accent6" hlink="hlink" folHlink="folHlink"/>
  <p:sldLayoutIdLst>
    <p:sldLayoutId id="2147483883" r:id="rId1"/>
    <p:sldLayoutId id="2147483884" r:id="rId2"/>
  </p:sldLayoutIdLst>
  <p:transition/>
  <p:timing/>
  <p:txStyles>
    <p:titleStyle>
      <a:lvl1pPr marL="0" indent="0" algn="r" defTabSz="914400" rtl="0" eaLnBrk="0" fontAlgn="base" hangingPunct="0">
        <a:lnSpc>
          <a:spcPct val="100000"/>
        </a:lnSpc>
        <a:spcBef>
          <a:spcPct val="0"/>
        </a:spcBef>
        <a:spcAft>
          <a:spcPct val="0"/>
        </a:spcAft>
        <a:buClrTx/>
        <a:buSzTx/>
        <a:buFontTx/>
        <a:buNone/>
        <a:defRPr kumimoji="0" sz="3600" b="0" i="0" u="none">
          <a:solidFill>
            <a:schemeClr val="tx2"/>
          </a:solidFill>
          <a:latin typeface="+mj-lt"/>
          <a:ea typeface="+mj-ea"/>
          <a:cs typeface="+mj-cs"/>
        </a:defRPr>
      </a:lvl1pPr>
      <a:lvl2pPr algn="r" rtl="0" eaLnBrk="0" fontAlgn="base" hangingPunct="0">
        <a:spcBef>
          <a:spcPct val="0"/>
        </a:spcBef>
        <a:spcAft>
          <a:spcPct val="0"/>
        </a:spcAft>
        <a:defRPr sz="3600">
          <a:solidFill>
            <a:schemeClr val="tx2"/>
          </a:solidFill>
          <a:latin typeface="Arial" pitchFamily="34" charset="0"/>
          <a:ea typeface="黑体" pitchFamily="2" charset="-122"/>
        </a:defRPr>
      </a:lvl2pPr>
      <a:lvl3pPr algn="r" rtl="0" eaLnBrk="0" fontAlgn="base" hangingPunct="0">
        <a:spcBef>
          <a:spcPct val="0"/>
        </a:spcBef>
        <a:spcAft>
          <a:spcPct val="0"/>
        </a:spcAft>
        <a:defRPr sz="3600">
          <a:solidFill>
            <a:schemeClr val="tx2"/>
          </a:solidFill>
          <a:latin typeface="Arial" pitchFamily="34" charset="0"/>
          <a:ea typeface="黑体" pitchFamily="2" charset="-122"/>
        </a:defRPr>
      </a:lvl3pPr>
      <a:lvl4pPr algn="r" rtl="0" eaLnBrk="0" fontAlgn="base" hangingPunct="0">
        <a:spcBef>
          <a:spcPct val="0"/>
        </a:spcBef>
        <a:spcAft>
          <a:spcPct val="0"/>
        </a:spcAft>
        <a:defRPr sz="3600">
          <a:solidFill>
            <a:schemeClr val="tx2"/>
          </a:solidFill>
          <a:latin typeface="Arial" pitchFamily="34" charset="0"/>
          <a:ea typeface="黑体" pitchFamily="2" charset="-122"/>
        </a:defRPr>
      </a:lvl4pPr>
      <a:lvl5pPr algn="r" rtl="0" eaLnBrk="0" fontAlgn="base" hangingPunct="0">
        <a:spcBef>
          <a:spcPct val="0"/>
        </a:spcBef>
        <a:spcAft>
          <a:spcPct val="0"/>
        </a:spcAft>
        <a:defRPr sz="3600">
          <a:solidFill>
            <a:schemeClr val="tx2"/>
          </a:solidFill>
          <a:latin typeface="Arial" pitchFamily="34" charset="0"/>
          <a:ea typeface="黑体" pitchFamily="2" charset="-122"/>
        </a:defRPr>
      </a:lvl5pPr>
      <a:lvl6pPr marL="457200" algn="r" rtl="0" fontAlgn="base">
        <a:spcBef>
          <a:spcPct val="0"/>
        </a:spcBef>
        <a:spcAft>
          <a:spcPct val="0"/>
        </a:spcAft>
        <a:defRPr sz="3600">
          <a:solidFill>
            <a:schemeClr val="tx2"/>
          </a:solidFill>
          <a:latin typeface="Arial" pitchFamily="34" charset="0"/>
          <a:ea typeface="黑体" pitchFamily="2" charset="-122"/>
        </a:defRPr>
      </a:lvl6pPr>
      <a:lvl7pPr marL="914400" algn="r" rtl="0" fontAlgn="base">
        <a:spcBef>
          <a:spcPct val="0"/>
        </a:spcBef>
        <a:spcAft>
          <a:spcPct val="0"/>
        </a:spcAft>
        <a:defRPr sz="3600">
          <a:solidFill>
            <a:schemeClr val="tx2"/>
          </a:solidFill>
          <a:latin typeface="Arial" pitchFamily="34" charset="0"/>
          <a:ea typeface="黑体" pitchFamily="2" charset="-122"/>
        </a:defRPr>
      </a:lvl7pPr>
      <a:lvl8pPr marL="1371600" algn="r" rtl="0" fontAlgn="base">
        <a:spcBef>
          <a:spcPct val="0"/>
        </a:spcBef>
        <a:spcAft>
          <a:spcPct val="0"/>
        </a:spcAft>
        <a:defRPr sz="3600">
          <a:solidFill>
            <a:schemeClr val="tx2"/>
          </a:solidFill>
          <a:latin typeface="Arial" pitchFamily="34" charset="0"/>
          <a:ea typeface="黑体" pitchFamily="2" charset="-122"/>
        </a:defRPr>
      </a:lvl8pPr>
      <a:lvl9pPr marL="1828800" algn="r" rtl="0" fontAlgn="base">
        <a:spcBef>
          <a:spcPct val="0"/>
        </a:spcBef>
        <a:spcAft>
          <a:spcPct val="0"/>
        </a:spcAft>
        <a:defRPr sz="3600">
          <a:solidFill>
            <a:schemeClr val="tx2"/>
          </a:solidFill>
          <a:latin typeface="Arial" pitchFamily="34" charset="0"/>
          <a:ea typeface="黑体" pitchFamily="2" charset="-122"/>
        </a:defRPr>
      </a:lvl9pPr>
    </p:titleStyle>
    <p:bodyStyle>
      <a:lvl1pPr marL="342900" indent="-342900" algn="l" defTabSz="914400" rtl="0" eaLnBrk="0" fontAlgn="base" hangingPunct="0">
        <a:lnSpc>
          <a:spcPct val="100000"/>
        </a:lnSpc>
        <a:spcBef>
          <a:spcPct val="20000"/>
        </a:spcBef>
        <a:spcAft>
          <a:spcPct val="0"/>
        </a:spcAft>
        <a:buClrTx/>
        <a:buSzTx/>
        <a:buFontTx/>
        <a:buChar char="•"/>
        <a:defRPr kumimoji="0" sz="2800" b="0" i="0" u="none">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sz="2400" b="0" i="0" u="none">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sz="2000" b="0" i="0" u="none">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sz="2000" b="0" i="0" u="none">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sz="1600" b="0" i="0" u="none">
          <a:solidFill>
            <a:schemeClr val="tx1"/>
          </a:solidFill>
          <a:latin typeface="+mn-lt"/>
          <a:ea typeface="+mn-ea"/>
        </a:defRPr>
      </a:lvl5pPr>
      <a:lvl6pPr marL="2514600" indent="-228600" algn="l" rtl="0" fontAlgn="base">
        <a:spcBef>
          <a:spcPct val="20000"/>
        </a:spcBef>
        <a:spcAft>
          <a:spcPct val="0"/>
        </a:spcAft>
        <a:buChar char="»"/>
        <a:defRPr sz="1600">
          <a:solidFill>
            <a:schemeClr val="tx1"/>
          </a:solidFill>
          <a:latin typeface="+mn-lt"/>
          <a:ea typeface="+mn-ea"/>
        </a:defRPr>
      </a:lvl6pPr>
      <a:lvl7pPr marL="2971800" indent="-228600" algn="l" rtl="0" fontAlgn="base">
        <a:spcBef>
          <a:spcPct val="20000"/>
        </a:spcBef>
        <a:spcAft>
          <a:spcPct val="0"/>
        </a:spcAft>
        <a:buChar char="»"/>
        <a:defRPr sz="1600">
          <a:solidFill>
            <a:schemeClr val="tx1"/>
          </a:solidFill>
          <a:latin typeface="+mn-lt"/>
          <a:ea typeface="+mn-ea"/>
        </a:defRPr>
      </a:lvl7pPr>
      <a:lvl8pPr marL="3429000" indent="-228600" algn="l" rtl="0" fontAlgn="base">
        <a:spcBef>
          <a:spcPct val="20000"/>
        </a:spcBef>
        <a:spcAft>
          <a:spcPct val="0"/>
        </a:spcAft>
        <a:buChar char="»"/>
        <a:defRPr sz="1600">
          <a:solidFill>
            <a:schemeClr val="tx1"/>
          </a:solidFill>
          <a:latin typeface="+mn-lt"/>
          <a:ea typeface="+mn-ea"/>
        </a:defRPr>
      </a:lvl8pPr>
      <a:lvl9pPr marL="3886200" indent="-228600" algn="l" rtl="0" fontAlgn="base">
        <a:spcBef>
          <a:spcPct val="20000"/>
        </a:spcBef>
        <a:spcAft>
          <a:spcPct val="0"/>
        </a:spcAft>
        <a:buChar char="»"/>
        <a:defRPr sz="16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27" name="Rectangle 3"/>
          <p:cNvSpPr/>
          <p:nvPr>
            <p:ph type="title"/>
          </p:nvPr>
        </p:nvSpPr>
        <p:spPr>
          <a:xfrm>
            <a:off x="468312" y="292100"/>
            <a:ext cx="8229600" cy="638175"/>
          </a:xfrm>
          <a:prstGeom prst="rect">
            <a:avLst/>
          </a:prstGeom>
          <a:noFill/>
          <a:ln>
            <a:noFill/>
            <a:miter lim="800000"/>
          </a:ln>
        </p:spPr>
        <p:txBody>
          <a:bodyPr anchor="ctr" anchorCtr="0">
            <a:spAutoFit/>
          </a:bodyPr>
          <a:lstStyle>
            <a:lvl1pPr marL="0" indent="0" algn="r" defTabSz="914400" rtl="0" eaLnBrk="0" fontAlgn="base" hangingPunct="0">
              <a:lnSpc>
                <a:spcPct val="100000"/>
              </a:lnSpc>
              <a:spcBef>
                <a:spcPct val="0"/>
              </a:spcBef>
              <a:spcAft>
                <a:spcPct val="0"/>
              </a:spcAft>
              <a:buClrTx/>
              <a:buSzTx/>
              <a:buFontTx/>
              <a:buNone/>
              <a:defRPr kumimoji="0" lang="zh-CN" altLang="en-US" sz="3600" b="0" i="0" u="none">
                <a:solidFill>
                  <a:schemeClr val="tx2"/>
                </a:solidFill>
                <a:latin typeface="+mj-lt"/>
                <a:ea typeface="+mj-ea"/>
                <a:cs typeface="+mj-cs"/>
              </a:defRPr>
            </a:lvl1pPr>
            <a:lvl2pPr algn="r" rtl="0" eaLnBrk="0" fontAlgn="base" hangingPunct="0">
              <a:spcBef>
                <a:spcPct val="0"/>
              </a:spcBef>
              <a:spcAft>
                <a:spcPct val="0"/>
              </a:spcAft>
              <a:defRPr lang="zh-CN" altLang="en-US" sz="3600">
                <a:solidFill>
                  <a:schemeClr val="tx2"/>
                </a:solidFill>
                <a:latin typeface="Arial" pitchFamily="34" charset="0"/>
                <a:ea typeface="黑体" pitchFamily="2" charset="-122"/>
              </a:defRPr>
            </a:lvl2pPr>
            <a:lvl3pPr algn="r" rtl="0" eaLnBrk="0" fontAlgn="base" hangingPunct="0">
              <a:spcBef>
                <a:spcPct val="0"/>
              </a:spcBef>
              <a:spcAft>
                <a:spcPct val="0"/>
              </a:spcAft>
              <a:defRPr lang="zh-CN" altLang="en-US" sz="3600">
                <a:solidFill>
                  <a:schemeClr val="tx2"/>
                </a:solidFill>
                <a:latin typeface="Arial" pitchFamily="34" charset="0"/>
                <a:ea typeface="黑体" pitchFamily="2" charset="-122"/>
              </a:defRPr>
            </a:lvl3pPr>
            <a:lvl4pPr algn="r" rtl="0" eaLnBrk="0" fontAlgn="base" hangingPunct="0">
              <a:spcBef>
                <a:spcPct val="0"/>
              </a:spcBef>
              <a:spcAft>
                <a:spcPct val="0"/>
              </a:spcAft>
              <a:defRPr lang="zh-CN" altLang="en-US" sz="3600">
                <a:solidFill>
                  <a:schemeClr val="tx2"/>
                </a:solidFill>
                <a:latin typeface="Arial" pitchFamily="34" charset="0"/>
                <a:ea typeface="黑体" pitchFamily="2" charset="-122"/>
              </a:defRPr>
            </a:lvl4pPr>
            <a:lvl5pPr algn="r" rtl="0" eaLnBrk="0" fontAlgn="base" hangingPunct="0">
              <a:spcBef>
                <a:spcPct val="0"/>
              </a:spcBef>
              <a:spcAft>
                <a:spcPct val="0"/>
              </a:spcAft>
              <a:defRPr lang="zh-CN" altLang="en-US" sz="3600">
                <a:solidFill>
                  <a:schemeClr val="tx2"/>
                </a:solidFill>
                <a:latin typeface="Arial" pitchFamily="34" charset="0"/>
                <a:ea typeface="黑体" pitchFamily="2" charset="-122"/>
              </a:defRPr>
            </a:lvl5pPr>
            <a:lvl6pPr marL="457200" algn="r" rtl="0" fontAlgn="base">
              <a:spcBef>
                <a:spcPct val="0"/>
              </a:spcBef>
              <a:spcAft>
                <a:spcPct val="0"/>
              </a:spcAft>
              <a:defRPr lang="zh-CN" altLang="en-US" sz="3600">
                <a:solidFill>
                  <a:schemeClr val="tx2"/>
                </a:solidFill>
                <a:latin typeface="Arial" pitchFamily="34" charset="0"/>
                <a:ea typeface="黑体" pitchFamily="2" charset="-122"/>
              </a:defRPr>
            </a:lvl6pPr>
            <a:lvl7pPr marL="914400" algn="r" rtl="0" fontAlgn="base">
              <a:spcBef>
                <a:spcPct val="0"/>
              </a:spcBef>
              <a:spcAft>
                <a:spcPct val="0"/>
              </a:spcAft>
              <a:defRPr lang="zh-CN" altLang="en-US" sz="3600">
                <a:solidFill>
                  <a:schemeClr val="tx2"/>
                </a:solidFill>
                <a:latin typeface="Arial" pitchFamily="34" charset="0"/>
                <a:ea typeface="黑体" pitchFamily="2" charset="-122"/>
              </a:defRPr>
            </a:lvl7pPr>
            <a:lvl8pPr marL="1371600" algn="r" rtl="0" fontAlgn="base">
              <a:spcBef>
                <a:spcPct val="0"/>
              </a:spcBef>
              <a:spcAft>
                <a:spcPct val="0"/>
              </a:spcAft>
              <a:defRPr lang="zh-CN" altLang="en-US" sz="3600">
                <a:solidFill>
                  <a:schemeClr val="tx2"/>
                </a:solidFill>
                <a:latin typeface="Arial" pitchFamily="34" charset="0"/>
                <a:ea typeface="黑体" pitchFamily="2" charset="-122"/>
              </a:defRPr>
            </a:lvl8pPr>
            <a:lvl9pPr marL="1828800" algn="r" rtl="0" fontAlgn="base">
              <a:spcBef>
                <a:spcPct val="0"/>
              </a:spcBef>
              <a:spcAft>
                <a:spcPct val="0"/>
              </a:spcAft>
              <a:defRPr lang="zh-CN" altLang="en-US" sz="3600">
                <a:solidFill>
                  <a:schemeClr val="tx2"/>
                </a:solidFill>
                <a:latin typeface="Arial" pitchFamily="34" charset="0"/>
                <a:ea typeface="黑体" pitchFamily="2" charset="-122"/>
              </a:defRPr>
            </a:lvl9pPr>
          </a:lstStyle>
          <a:p>
            <a:pPr lvl="0"/>
            <a:r>
              <a:t>单击此处编辑母版标题样式</a:t>
            </a:r>
          </a:p>
        </p:txBody>
      </p:sp>
      <p:sp>
        <p:nvSpPr>
          <p:cNvPr id="1028" name="Rectangle 4"/>
          <p:cNvSpPr/>
          <p:nvPr>
            <p:ph type="body" idx="1"/>
          </p:nvPr>
        </p:nvSpPr>
        <p:spPr>
          <a:xfrm>
            <a:off x="468312" y="1198562"/>
            <a:ext cx="8229600" cy="4824412"/>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2800" b="0" i="0" u="none">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400" b="0" i="0" u="none">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1600" b="0" i="0" u="none">
                <a:solidFill>
                  <a:schemeClr val="tx1"/>
                </a:solidFill>
                <a:latin typeface="+mn-lt"/>
                <a:ea typeface="+mn-ea"/>
              </a:defRPr>
            </a:lvl5pPr>
            <a:lvl6pPr marL="2514600" indent="-228600" algn="l" rtl="0" fontAlgn="base">
              <a:spcBef>
                <a:spcPct val="20000"/>
              </a:spcBef>
              <a:spcAft>
                <a:spcPct val="0"/>
              </a:spcAft>
              <a:buChar char="»"/>
              <a:defRPr lang="zh-CN" altLang="en-US" sz="1600">
                <a:solidFill>
                  <a:schemeClr val="tx1"/>
                </a:solidFill>
                <a:latin typeface="+mn-lt"/>
                <a:ea typeface="+mn-ea"/>
              </a:defRPr>
            </a:lvl6pPr>
            <a:lvl7pPr marL="2971800" indent="-228600" algn="l" rtl="0" fontAlgn="base">
              <a:spcBef>
                <a:spcPct val="20000"/>
              </a:spcBef>
              <a:spcAft>
                <a:spcPct val="0"/>
              </a:spcAft>
              <a:buChar char="»"/>
              <a:defRPr lang="zh-CN" altLang="en-US" sz="1600">
                <a:solidFill>
                  <a:schemeClr val="tx1"/>
                </a:solidFill>
                <a:latin typeface="+mn-lt"/>
                <a:ea typeface="+mn-ea"/>
              </a:defRPr>
            </a:lvl7pPr>
            <a:lvl8pPr marL="3429000" indent="-228600" algn="l" rtl="0" fontAlgn="base">
              <a:spcBef>
                <a:spcPct val="20000"/>
              </a:spcBef>
              <a:spcAft>
                <a:spcPct val="0"/>
              </a:spcAft>
              <a:buChar char="»"/>
              <a:defRPr lang="zh-CN" altLang="en-US" sz="1600">
                <a:solidFill>
                  <a:schemeClr val="tx1"/>
                </a:solidFill>
                <a:latin typeface="+mn-lt"/>
                <a:ea typeface="+mn-ea"/>
              </a:defRPr>
            </a:lvl8pPr>
            <a:lvl9pPr marL="3886200" indent="-228600" algn="l" rtl="0" fontAlgn="base">
              <a:spcBef>
                <a:spcPct val="20000"/>
              </a:spcBef>
              <a:spcAft>
                <a:spcPct val="0"/>
              </a:spcAft>
              <a:buChar char="»"/>
              <a:defRPr lang="zh-CN" altLang="en-US" sz="16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29" name="Rectangle 5"/>
          <p:cNvSpPr>
            <a:spLocks noGrp="1" noChangeArrowheads="1"/>
          </p:cNvSpPr>
          <p:nvPr>
            <p:ph type="dt" sz="half" idx="2"/>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lgn="ctr" rtl="0" eaLnBrk="1" hangingPunct="1">
              <a:defRPr kumimoji="0"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l" eaLnBrk="1" hangingPunct="1"/>
            <a:endParaRPr lang="zh-CN" altLang="zh-CN" sz="1400"/>
          </a:p>
        </p:txBody>
      </p:sp>
      <p:sp>
        <p:nvSpPr>
          <p:cNvPr id="1030" name="Rectangle 6"/>
          <p:cNvSpPr>
            <a:spLocks noGrp="1" noChangeArrowheads="1"/>
          </p:cNvSpPr>
          <p:nvPr>
            <p:ph type="ftr" sz="quarter" idx="3"/>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lgn="ctr" rtl="0" eaLnBrk="1" hangingPunct="1">
              <a:defRPr kumimoji="0"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zh-CN" altLang="zh-CN" sz="1400"/>
          </a:p>
        </p:txBody>
      </p:sp>
      <p:sp>
        <p:nvSpPr>
          <p:cNvPr id="1031" name="Rectangle 7"/>
          <p:cNvSpPr>
            <a:spLocks noGrp="1" noChangeArrowheads="1"/>
          </p:cNvSpPr>
          <p:nvPr>
            <p:ph type="sldNum" sz="quarter" idx="4"/>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lgn="ctr" rtl="0" eaLnBrk="1" hangingPunct="1">
              <a:defRPr kumimoji="0"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724CC36D-BFCD-4CA1-AE38-F046015B8E6F}" type="slidenum">
              <a:rPr lang="zh-CN" altLang="zh-CN" sz="1400"/>
              <a:t>*</a:t>
            </a:fld>
          </a:p>
        </p:txBody>
      </p:sp>
    </p:spTree>
  </p:cSld>
  <p:clrMap bg1="lt1" tx1="dk1" bg2="lt2" tx2="dk2" accent1="accent1" accent2="accent2" accent3="accent3" accent4="accent4" accent5="accent5" accent6="accent6" hlink="hlink" folHlink="folHlink"/>
  <p:sldLayoutIdLst>
    <p:sldLayoutId id="2147483886" r:id="rId1"/>
    <p:sldLayoutId id="2147483887" r:id="rId2"/>
    <p:sldLayoutId id="2147483888" r:id="rId3"/>
    <p:sldLayoutId id="2147483889" r:id="rId4"/>
    <p:sldLayoutId id="2147483890" r:id="rId5"/>
    <p:sldLayoutId id="2147483891" r:id="rId6"/>
    <p:sldLayoutId id="2147483892" r:id="rId7"/>
    <p:sldLayoutId id="2147483893" r:id="rId8"/>
    <p:sldLayoutId id="2147483894" r:id="rId9"/>
    <p:sldLayoutId id="2147483895" r:id="rId10"/>
  </p:sldLayoutIdLst>
  <p:transition/>
  <p:timing/>
  <p:txStyles>
    <p:titleStyle>
      <a:lvl1pPr marL="0" indent="0" algn="r" defTabSz="914400" rtl="0" eaLnBrk="0" fontAlgn="base" hangingPunct="0">
        <a:lnSpc>
          <a:spcPct val="100000"/>
        </a:lnSpc>
        <a:spcBef>
          <a:spcPct val="0"/>
        </a:spcBef>
        <a:spcAft>
          <a:spcPct val="0"/>
        </a:spcAft>
        <a:buClrTx/>
        <a:buSzTx/>
        <a:buFontTx/>
        <a:buNone/>
        <a:defRPr kumimoji="0" sz="3600" b="0" i="0" u="none">
          <a:solidFill>
            <a:schemeClr val="tx2"/>
          </a:solidFill>
          <a:latin typeface="+mj-lt"/>
          <a:ea typeface="+mj-ea"/>
          <a:cs typeface="+mj-cs"/>
        </a:defRPr>
      </a:lvl1pPr>
      <a:lvl2pPr algn="r" rtl="0" eaLnBrk="0" fontAlgn="base" hangingPunct="0">
        <a:spcBef>
          <a:spcPct val="0"/>
        </a:spcBef>
        <a:spcAft>
          <a:spcPct val="0"/>
        </a:spcAft>
        <a:defRPr sz="3600">
          <a:solidFill>
            <a:schemeClr val="tx2"/>
          </a:solidFill>
          <a:latin typeface="Arial" pitchFamily="34" charset="0"/>
          <a:ea typeface="黑体" pitchFamily="2" charset="-122"/>
        </a:defRPr>
      </a:lvl2pPr>
      <a:lvl3pPr algn="r" rtl="0" eaLnBrk="0" fontAlgn="base" hangingPunct="0">
        <a:spcBef>
          <a:spcPct val="0"/>
        </a:spcBef>
        <a:spcAft>
          <a:spcPct val="0"/>
        </a:spcAft>
        <a:defRPr sz="3600">
          <a:solidFill>
            <a:schemeClr val="tx2"/>
          </a:solidFill>
          <a:latin typeface="Arial" pitchFamily="34" charset="0"/>
          <a:ea typeface="黑体" pitchFamily="2" charset="-122"/>
        </a:defRPr>
      </a:lvl3pPr>
      <a:lvl4pPr algn="r" rtl="0" eaLnBrk="0" fontAlgn="base" hangingPunct="0">
        <a:spcBef>
          <a:spcPct val="0"/>
        </a:spcBef>
        <a:spcAft>
          <a:spcPct val="0"/>
        </a:spcAft>
        <a:defRPr sz="3600">
          <a:solidFill>
            <a:schemeClr val="tx2"/>
          </a:solidFill>
          <a:latin typeface="Arial" pitchFamily="34" charset="0"/>
          <a:ea typeface="黑体" pitchFamily="2" charset="-122"/>
        </a:defRPr>
      </a:lvl4pPr>
      <a:lvl5pPr algn="r" rtl="0" eaLnBrk="0" fontAlgn="base" hangingPunct="0">
        <a:spcBef>
          <a:spcPct val="0"/>
        </a:spcBef>
        <a:spcAft>
          <a:spcPct val="0"/>
        </a:spcAft>
        <a:defRPr sz="3600">
          <a:solidFill>
            <a:schemeClr val="tx2"/>
          </a:solidFill>
          <a:latin typeface="Arial" pitchFamily="34" charset="0"/>
          <a:ea typeface="黑体" pitchFamily="2" charset="-122"/>
        </a:defRPr>
      </a:lvl5pPr>
      <a:lvl6pPr marL="457200" algn="r" rtl="0" fontAlgn="base">
        <a:spcBef>
          <a:spcPct val="0"/>
        </a:spcBef>
        <a:spcAft>
          <a:spcPct val="0"/>
        </a:spcAft>
        <a:defRPr sz="3600">
          <a:solidFill>
            <a:schemeClr val="tx2"/>
          </a:solidFill>
          <a:latin typeface="Arial" pitchFamily="34" charset="0"/>
          <a:ea typeface="黑体" pitchFamily="2" charset="-122"/>
        </a:defRPr>
      </a:lvl6pPr>
      <a:lvl7pPr marL="914400" algn="r" rtl="0" fontAlgn="base">
        <a:spcBef>
          <a:spcPct val="0"/>
        </a:spcBef>
        <a:spcAft>
          <a:spcPct val="0"/>
        </a:spcAft>
        <a:defRPr sz="3600">
          <a:solidFill>
            <a:schemeClr val="tx2"/>
          </a:solidFill>
          <a:latin typeface="Arial" pitchFamily="34" charset="0"/>
          <a:ea typeface="黑体" pitchFamily="2" charset="-122"/>
        </a:defRPr>
      </a:lvl7pPr>
      <a:lvl8pPr marL="1371600" algn="r" rtl="0" fontAlgn="base">
        <a:spcBef>
          <a:spcPct val="0"/>
        </a:spcBef>
        <a:spcAft>
          <a:spcPct val="0"/>
        </a:spcAft>
        <a:defRPr sz="3600">
          <a:solidFill>
            <a:schemeClr val="tx2"/>
          </a:solidFill>
          <a:latin typeface="Arial" pitchFamily="34" charset="0"/>
          <a:ea typeface="黑体" pitchFamily="2" charset="-122"/>
        </a:defRPr>
      </a:lvl8pPr>
      <a:lvl9pPr marL="1828800" algn="r" rtl="0" fontAlgn="base">
        <a:spcBef>
          <a:spcPct val="0"/>
        </a:spcBef>
        <a:spcAft>
          <a:spcPct val="0"/>
        </a:spcAft>
        <a:defRPr sz="3600">
          <a:solidFill>
            <a:schemeClr val="tx2"/>
          </a:solidFill>
          <a:latin typeface="Arial" pitchFamily="34" charset="0"/>
          <a:ea typeface="黑体" pitchFamily="2" charset="-122"/>
        </a:defRPr>
      </a:lvl9pPr>
    </p:titleStyle>
    <p:bodyStyle>
      <a:lvl1pPr marL="342900" indent="-342900" algn="l" defTabSz="914400" rtl="0" eaLnBrk="0" fontAlgn="base" hangingPunct="0">
        <a:lnSpc>
          <a:spcPct val="100000"/>
        </a:lnSpc>
        <a:spcBef>
          <a:spcPct val="20000"/>
        </a:spcBef>
        <a:spcAft>
          <a:spcPct val="0"/>
        </a:spcAft>
        <a:buClrTx/>
        <a:buSzTx/>
        <a:buFontTx/>
        <a:buChar char="•"/>
        <a:defRPr kumimoji="0" sz="2800" b="0" i="0" u="none">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sz="2400" b="0" i="0" u="none">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sz="2000" b="0" i="0" u="none">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sz="2000" b="0" i="0" u="none">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sz="1600" b="0" i="0" u="none">
          <a:solidFill>
            <a:schemeClr val="tx1"/>
          </a:solidFill>
          <a:latin typeface="+mn-lt"/>
          <a:ea typeface="+mn-ea"/>
        </a:defRPr>
      </a:lvl5pPr>
      <a:lvl6pPr marL="2514600" indent="-228600" algn="l" rtl="0" fontAlgn="base">
        <a:spcBef>
          <a:spcPct val="20000"/>
        </a:spcBef>
        <a:spcAft>
          <a:spcPct val="0"/>
        </a:spcAft>
        <a:buChar char="»"/>
        <a:defRPr sz="1600">
          <a:solidFill>
            <a:schemeClr val="tx1"/>
          </a:solidFill>
          <a:latin typeface="+mn-lt"/>
          <a:ea typeface="+mn-ea"/>
        </a:defRPr>
      </a:lvl6pPr>
      <a:lvl7pPr marL="2971800" indent="-228600" algn="l" rtl="0" fontAlgn="base">
        <a:spcBef>
          <a:spcPct val="20000"/>
        </a:spcBef>
        <a:spcAft>
          <a:spcPct val="0"/>
        </a:spcAft>
        <a:buChar char="»"/>
        <a:defRPr sz="1600">
          <a:solidFill>
            <a:schemeClr val="tx1"/>
          </a:solidFill>
          <a:latin typeface="+mn-lt"/>
          <a:ea typeface="+mn-ea"/>
        </a:defRPr>
      </a:lvl7pPr>
      <a:lvl8pPr marL="3429000" indent="-228600" algn="l" rtl="0" fontAlgn="base">
        <a:spcBef>
          <a:spcPct val="20000"/>
        </a:spcBef>
        <a:spcAft>
          <a:spcPct val="0"/>
        </a:spcAft>
        <a:buChar char="»"/>
        <a:defRPr sz="1600">
          <a:solidFill>
            <a:schemeClr val="tx1"/>
          </a:solidFill>
          <a:latin typeface="+mn-lt"/>
          <a:ea typeface="+mn-ea"/>
        </a:defRPr>
      </a:lvl8pPr>
      <a:lvl9pPr marL="3886200" indent="-228600" algn="l" rtl="0" fontAlgn="base">
        <a:spcBef>
          <a:spcPct val="20000"/>
        </a:spcBef>
        <a:spcAft>
          <a:spcPct val="0"/>
        </a:spcAft>
        <a:buChar char="»"/>
        <a:defRPr sz="16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2.jpeg"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3.png"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3.png"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3.png" /><Relationship Id="rId3"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3.png" /><Relationship Id="rId3"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3.png" /><Relationship Id="rId3"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image" Target="../media/image3.png" /><Relationship Id="rId3"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04133021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rgbClr val="FFFFFF"/>
                </a:solidFill>
                <a:latin typeface="Calibri"/>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algn="ctr"/>
            <a:r>
              <a:rPr sz="5628">
                <a:solidFill>
                  <a:srgbClr val="000000"/>
                </a:solidFill>
                <a:ea typeface="方正姚体"/>
              </a:rPr>
              <a:t>药事管理与法规第二版第十章</a:t>
            </a:r>
          </a:p>
        </p:txBody>
      </p:sp>
    </p:spTree>
    <p:extLst>
      <p:ext uri="{BB962C8B-B14F-4D97-AF65-F5344CB8AC3E}">
        <p14:creationId xmlns:p14="http://schemas.microsoft.com/office/powerpoint/2010/main" val="4219457597"/>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96258" name="AutoShape 11"/>
          <p:cNvSpPr/>
          <p:nvPr/>
        </p:nvSpPr>
        <p:spPr bwMode="gray">
          <a:xfrm>
            <a:off x="827088" y="1052512"/>
            <a:ext cx="7345362" cy="3097212"/>
          </a:xfrm>
          <a:prstGeom prst="roundRect">
            <a:avLst>
              <a:gd name="adj" fmla="val 16667"/>
            </a:avLst>
          </a:prstGeom>
          <a:gradFill rotWithShape="1">
            <a:gsLst>
              <a:gs pos="0">
                <a:srgbClr val="99CCFF">
                  <a:alpha val="79999"/>
                </a:srgbClr>
              </a:gs>
              <a:gs pos="100000">
                <a:schemeClr val="bg1"/>
              </a:gs>
            </a:gsLst>
            <a:lin ang="5400000" scaled="1"/>
          </a:gradFill>
          <a:ln w="25400">
            <a:solidFill>
              <a:srgbClr val="99CCFF"/>
            </a:solidFill>
            <a:miter lim="800000"/>
          </a:ln>
        </p:spPr>
        <p:txBody>
          <a:bodyPr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a:lnSpc>
                <a:spcPts val="4000"/>
              </a:lnSpc>
            </a:pPr>
            <a:r>
              <a:rPr lang="zh-CN" altLang="en-US" b="1">
                <a:solidFill>
                  <a:srgbClr val="000000"/>
                </a:solidFill>
                <a:ea typeface="方正姚体"/>
              </a:rPr>
              <a:t>       某制药有限责任公司生产的通用名称为“小儿暖脐膏”的药品，该药外包装显著标识为“消疝暖脐”，刻意隐藏了“小儿”二字，“消疝”为注册商标名称，以使该药便于销售。</a:t>
            </a:r>
            <a:endParaRPr lang="ko-KR" altLang="en-US" b="1">
              <a:solidFill>
                <a:srgbClr val="000000"/>
              </a:solidFill>
              <a:ea typeface="方正姚体"/>
            </a:endParaRPr>
          </a:p>
        </p:txBody>
      </p:sp>
      <p:sp>
        <p:nvSpPr>
          <p:cNvPr id="96259" name="AutoShape 12"/>
          <p:cNvSpPr/>
          <p:nvPr/>
        </p:nvSpPr>
        <p:spPr bwMode="gray">
          <a:xfrm>
            <a:off x="3635375" y="908050"/>
            <a:ext cx="1752600" cy="457200"/>
          </a:xfrm>
          <a:prstGeom prst="roundRect">
            <a:avLst>
              <a:gd name="adj" fmla="val 50000"/>
            </a:avLst>
          </a:prstGeom>
          <a:solidFill>
            <a:schemeClr val="bg1"/>
          </a:solidFill>
          <a:ln w="63500">
            <a:solidFill>
              <a:srgbClr val="99CCFF"/>
            </a:solidFill>
            <a:miter lim="800000"/>
          </a:ln>
          <a:effectLst>
            <a:outerShdw dist="17961" dir="2700000" algn="ctr">
              <a:schemeClr val="bg2"/>
            </a:outerShdw>
          </a:effectLst>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r>
              <a:rPr lang="zh-CN" altLang="en-US" sz="2400" b="1">
                <a:solidFill>
                  <a:srgbClr val="000000"/>
                </a:solidFill>
                <a:effectLst>
                  <a:outerShdw blurRad="38100" dist="38100" dir="2700000" algn="tl">
                    <a:schemeClr val="bg2"/>
                  </a:outerShdw>
                </a:effectLst>
                <a:latin typeface="Verdana" pitchFamily="34" charset="0"/>
                <a:ea typeface="方正姚体"/>
              </a:rPr>
              <a:t>案例</a:t>
            </a:r>
          </a:p>
        </p:txBody>
      </p:sp>
      <p:pic>
        <p:nvPicPr>
          <p:cNvPr id="96260" name="图片 1" descr="问号2.jpg"/>
          <p:cNvPicPr/>
          <p:nvPr/>
        </p:nvPicPr>
        <p:blipFill>
          <a:blip r:embed="rId2"/>
          <a:stretch>
            <a:fillRect/>
          </a:stretch>
        </p:blipFill>
        <p:spPr>
          <a:xfrm>
            <a:off x="2124075" y="4652962"/>
            <a:ext cx="1016000" cy="1268412"/>
          </a:xfrm>
          <a:prstGeom prst="rect">
            <a:avLst/>
          </a:prstGeom>
          <a:noFill/>
          <a:ln>
            <a:noFill/>
            <a:miter lim="800000"/>
          </a:ln>
        </p:spPr>
      </p:pic>
      <p:sp>
        <p:nvSpPr>
          <p:cNvPr id="96261" name="Text Box 8"/>
          <p:cNvSpPr/>
          <p:nvPr/>
        </p:nvSpPr>
        <p:spPr>
          <a:xfrm>
            <a:off x="3203575" y="4797425"/>
            <a:ext cx="3820166" cy="915314"/>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eaLnBrk="1" hangingPunct="1">
              <a:lnSpc>
                <a:spcPct val="135000"/>
              </a:lnSpc>
            </a:pPr>
            <a:r>
              <a:rPr lang="zh-CN" altLang="zh-CN" sz="2000" b="1">
                <a:solidFill>
                  <a:srgbClr val="000000"/>
                </a:solidFill>
                <a:ea typeface="方正姚体"/>
              </a:rPr>
              <a:t>试对这例案件进行分析？</a:t>
            </a:r>
            <a:endParaRPr lang="en-US" altLang="zh-CN" sz="2000" b="1">
              <a:solidFill>
                <a:srgbClr val="000000"/>
              </a:solidFill>
              <a:ea typeface="方正姚体"/>
            </a:endParaRPr>
          </a:p>
          <a:p>
            <a:pPr marL="0" lvl="0" indent="0" algn="l" eaLnBrk="1" hangingPunct="1">
              <a:lnSpc>
                <a:spcPct val="135000"/>
              </a:lnSpc>
            </a:pPr>
            <a:r>
              <a:rPr lang="zh-CN" altLang="zh-CN" sz="2000" b="1">
                <a:solidFill>
                  <a:srgbClr val="000000"/>
                </a:solidFill>
                <a:ea typeface="方正姚体"/>
              </a:rPr>
              <a:t>我们从中应该吸取什么教训？</a:t>
            </a:r>
            <a:endParaRPr lang="zh-CN" altLang="en-US" sz="2000" b="1">
              <a:solidFill>
                <a:srgbClr val="000000"/>
              </a:solidFill>
              <a:latin typeface="黑体" pitchFamily="2" charset="-122"/>
              <a:ea typeface="方正姚体"/>
            </a:endParaRP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146" name="Rectangle 2"/>
          <p:cNvSpPr/>
          <p:nvPr>
            <p:ph type="title" idx="4294967295"/>
          </p:nvPr>
        </p:nvSpPr>
        <p:spPr>
          <a:xfrm>
            <a:off x="2409323" y="241365"/>
            <a:ext cx="4180889" cy="823783"/>
          </a:xfrm>
          <a:prstGeom prst="rect">
            <a:avLst/>
          </a:prstGeom>
          <a:noFill/>
          <a:ln>
            <a:miter lim="800000"/>
          </a:ln>
        </p:spPr>
        <p:txBody>
          <a:bodyPr vert="horz" wrap="square" lIns="91440" tIns="45720" rIns="91440" bIns="45720" anchor="ctr" anchorCtr="0">
            <a:spAutoFit/>
          </a:bodyPr>
          <a:lstStyle>
            <a:lvl1pPr marL="0" indent="0" algn="r" defTabSz="914400" rtl="0" eaLnBrk="0" fontAlgn="base" hangingPunct="0">
              <a:lnSpc>
                <a:spcPct val="100000"/>
              </a:lnSpc>
              <a:spcBef>
                <a:spcPct val="0"/>
              </a:spcBef>
              <a:spcAft>
                <a:spcPct val="0"/>
              </a:spcAft>
              <a:buClrTx/>
              <a:buSzTx/>
              <a:buFontTx/>
              <a:buNone/>
              <a:defRPr kumimoji="0" lang="zh-CN" altLang="en-US" sz="3600" b="0" i="0" u="none">
                <a:solidFill>
                  <a:schemeClr val="tx2"/>
                </a:solidFill>
                <a:latin typeface="+mj-lt"/>
                <a:ea typeface="+mj-ea"/>
                <a:cs typeface="+mj-cs"/>
              </a:defRPr>
            </a:lvl1pPr>
            <a:lvl2pPr algn="r" rtl="0" eaLnBrk="0" fontAlgn="base" hangingPunct="0">
              <a:spcBef>
                <a:spcPct val="0"/>
              </a:spcBef>
              <a:spcAft>
                <a:spcPct val="0"/>
              </a:spcAft>
              <a:defRPr lang="zh-CN" altLang="en-US" sz="3600">
                <a:solidFill>
                  <a:schemeClr val="tx2"/>
                </a:solidFill>
                <a:latin typeface="Arial" pitchFamily="34" charset="0"/>
                <a:ea typeface="黑体" pitchFamily="2" charset="-122"/>
              </a:defRPr>
            </a:lvl2pPr>
            <a:lvl3pPr algn="r" rtl="0" eaLnBrk="0" fontAlgn="base" hangingPunct="0">
              <a:spcBef>
                <a:spcPct val="0"/>
              </a:spcBef>
              <a:spcAft>
                <a:spcPct val="0"/>
              </a:spcAft>
              <a:defRPr lang="zh-CN" altLang="en-US" sz="3600">
                <a:solidFill>
                  <a:schemeClr val="tx2"/>
                </a:solidFill>
                <a:latin typeface="Arial" pitchFamily="34" charset="0"/>
                <a:ea typeface="黑体" pitchFamily="2" charset="-122"/>
              </a:defRPr>
            </a:lvl3pPr>
            <a:lvl4pPr algn="r" rtl="0" eaLnBrk="0" fontAlgn="base" hangingPunct="0">
              <a:spcBef>
                <a:spcPct val="0"/>
              </a:spcBef>
              <a:spcAft>
                <a:spcPct val="0"/>
              </a:spcAft>
              <a:defRPr lang="zh-CN" altLang="en-US" sz="3600">
                <a:solidFill>
                  <a:schemeClr val="tx2"/>
                </a:solidFill>
                <a:latin typeface="Arial" pitchFamily="34" charset="0"/>
                <a:ea typeface="黑体" pitchFamily="2" charset="-122"/>
              </a:defRPr>
            </a:lvl4pPr>
            <a:lvl5pPr algn="r" rtl="0" eaLnBrk="0" fontAlgn="base" hangingPunct="0">
              <a:spcBef>
                <a:spcPct val="0"/>
              </a:spcBef>
              <a:spcAft>
                <a:spcPct val="0"/>
              </a:spcAft>
              <a:defRPr lang="zh-CN" altLang="en-US" sz="3600">
                <a:solidFill>
                  <a:schemeClr val="tx2"/>
                </a:solidFill>
                <a:latin typeface="Arial" pitchFamily="34" charset="0"/>
                <a:ea typeface="黑体" pitchFamily="2" charset="-122"/>
              </a:defRPr>
            </a:lvl5pPr>
            <a:lvl6pPr marL="457200" algn="r" rtl="0" fontAlgn="base">
              <a:spcBef>
                <a:spcPct val="0"/>
              </a:spcBef>
              <a:spcAft>
                <a:spcPct val="0"/>
              </a:spcAft>
              <a:defRPr lang="zh-CN" altLang="en-US" sz="3600">
                <a:solidFill>
                  <a:schemeClr val="tx2"/>
                </a:solidFill>
                <a:latin typeface="Arial" pitchFamily="34" charset="0"/>
                <a:ea typeface="黑体" pitchFamily="2" charset="-122"/>
              </a:defRPr>
            </a:lvl6pPr>
            <a:lvl7pPr marL="914400" algn="r" rtl="0" fontAlgn="base">
              <a:spcBef>
                <a:spcPct val="0"/>
              </a:spcBef>
              <a:spcAft>
                <a:spcPct val="0"/>
              </a:spcAft>
              <a:defRPr lang="zh-CN" altLang="en-US" sz="3600">
                <a:solidFill>
                  <a:schemeClr val="tx2"/>
                </a:solidFill>
                <a:latin typeface="Arial" pitchFamily="34" charset="0"/>
                <a:ea typeface="黑体" pitchFamily="2" charset="-122"/>
              </a:defRPr>
            </a:lvl7pPr>
            <a:lvl8pPr marL="1371600" algn="r" rtl="0" fontAlgn="base">
              <a:spcBef>
                <a:spcPct val="0"/>
              </a:spcBef>
              <a:spcAft>
                <a:spcPct val="0"/>
              </a:spcAft>
              <a:defRPr lang="zh-CN" altLang="en-US" sz="3600">
                <a:solidFill>
                  <a:schemeClr val="tx2"/>
                </a:solidFill>
                <a:latin typeface="Arial" pitchFamily="34" charset="0"/>
                <a:ea typeface="黑体" pitchFamily="2" charset="-122"/>
              </a:defRPr>
            </a:lvl8pPr>
            <a:lvl9pPr marL="1828800" algn="r" rtl="0" fontAlgn="base">
              <a:spcBef>
                <a:spcPct val="0"/>
              </a:spcBef>
              <a:spcAft>
                <a:spcPct val="0"/>
              </a:spcAft>
              <a:defRPr lang="zh-CN" altLang="en-US" sz="3600">
                <a:solidFill>
                  <a:schemeClr val="tx2"/>
                </a:solidFill>
                <a:latin typeface="Arial" pitchFamily="34" charset="0"/>
                <a:ea typeface="黑体" pitchFamily="2" charset="-122"/>
              </a:defRPr>
            </a:lvl9pPr>
          </a:lstStyle>
          <a:p>
            <a:pPr lvl="0" algn="ctr" eaLnBrk="1" hangingPunct="1"/>
            <a:r>
              <a:rPr lang="zh-CN" altLang="en-US" sz="4800" b="1">
                <a:solidFill>
                  <a:srgbClr val="000000"/>
                </a:solidFill>
                <a:latin typeface="宋体" pitchFamily="2" charset="-122"/>
                <a:ea typeface="方正姚体"/>
              </a:rPr>
              <a:t>目  录</a:t>
            </a:r>
          </a:p>
        </p:txBody>
      </p:sp>
      <p:grpSp>
        <p:nvGrpSpPr>
          <p:cNvPr id="6147" name="Group 3"/>
          <p:cNvGrpSpPr/>
          <p:nvPr/>
        </p:nvGrpSpPr>
        <p:grpSpPr>
          <a:xfrm>
            <a:off x="500062" y="1285875"/>
            <a:ext cx="7777162" cy="792162"/>
            <a:chExt cx="10092" cy="1246"/>
          </a:xfrm>
        </p:grpSpPr>
        <p:grpSp>
          <p:nvGrpSpPr>
            <p:cNvPr id="6173" name="Group 4"/>
            <p:cNvGrpSpPr/>
            <p:nvPr/>
          </p:nvGrpSpPr>
          <p:grpSpPr>
            <a:xfrm>
              <a:off x="1362" y="0"/>
              <a:ext cx="8730" cy="1247"/>
              <a:chExt cx="4240" cy="499"/>
            </a:xfrm>
          </p:grpSpPr>
          <p:sp>
            <p:nvSpPr>
              <p:cNvPr id="6178" name="AutoShape 5"/>
              <p:cNvSpPr/>
              <p:nvPr/>
            </p:nvSpPr>
            <p:spPr>
              <a:xfrm>
                <a:off x="0" y="0"/>
                <a:ext cx="4240" cy="499"/>
              </a:xfrm>
              <a:prstGeom prst="roundRect">
                <a:avLst>
                  <a:gd name="adj" fmla="val 13028"/>
                </a:avLst>
              </a:prstGeom>
              <a:solidFill>
                <a:srgbClr val="66FFCC"/>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3600" b="1">
                    <a:solidFill>
                      <a:srgbClr val="000000"/>
                    </a:solidFill>
                    <a:ea typeface="方正姚体"/>
                  </a:rPr>
                  <a:t>药品信息管理概述</a:t>
                </a:r>
                <a:endParaRPr lang="zh-CN" altLang="en-US" sz="3600" b="1">
                  <a:solidFill>
                    <a:srgbClr val="000000"/>
                  </a:solidFill>
                  <a:latin typeface="宋体" pitchFamily="2" charset="-122"/>
                  <a:ea typeface="方正姚体"/>
                </a:endParaRPr>
              </a:p>
            </p:txBody>
          </p:sp>
          <p:sp>
            <p:nvSpPr>
              <p:cNvPr id="6179" name="AutoShape 6"/>
              <p:cNvSpPr/>
              <p:nvPr/>
            </p:nvSpPr>
            <p:spPr>
              <a:xfrm>
                <a:off x="22" y="23"/>
                <a:ext cx="4196"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eaLnBrk="1" hangingPunct="1"/>
                <a:endParaRPr lang="zh-CN" altLang="en-US">
                  <a:solidFill>
                    <a:srgbClr val="000000"/>
                  </a:solidFill>
                  <a:ea typeface="方正姚体"/>
                </a:endParaRPr>
              </a:p>
            </p:txBody>
          </p:sp>
        </p:grpSp>
        <p:grpSp>
          <p:nvGrpSpPr>
            <p:cNvPr id="6174" name="Group 7"/>
            <p:cNvGrpSpPr/>
            <p:nvPr/>
          </p:nvGrpSpPr>
          <p:grpSpPr>
            <a:xfrm>
              <a:off x="0" y="0"/>
              <a:ext cx="1247" cy="1247"/>
              <a:chExt cx="499" cy="499"/>
            </a:xfrm>
          </p:grpSpPr>
          <p:sp>
            <p:nvSpPr>
              <p:cNvPr id="6175" name="AutoShape 8"/>
              <p:cNvSpPr/>
              <p:nvPr/>
            </p:nvSpPr>
            <p:spPr>
              <a:xfrm>
                <a:off x="0" y="0"/>
                <a:ext cx="499" cy="499"/>
              </a:xfrm>
              <a:prstGeom prst="roundRect">
                <a:avLst>
                  <a:gd name="adj" fmla="val 13028"/>
                </a:avLst>
              </a:prstGeom>
              <a:solidFill>
                <a:srgbClr val="CCFF66"/>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eaLnBrk="1" hangingPunct="1"/>
                <a:endParaRPr lang="zh-CN" altLang="en-US">
                  <a:solidFill>
                    <a:srgbClr val="000000"/>
                  </a:solidFill>
                  <a:ea typeface="方正姚体"/>
                </a:endParaRPr>
              </a:p>
            </p:txBody>
          </p:sp>
          <p:sp>
            <p:nvSpPr>
              <p:cNvPr id="6176" name="WordArt 9"/>
              <p:cNvSpPr/>
              <p:nvPr/>
            </p:nvSpPr>
            <p:spPr>
              <a:xfrm>
                <a:off x="160" y="135"/>
                <a:ext cx="135" cy="228"/>
              </a:xfrm>
              <a:solidFill>
                <a:schemeClr val="hlink"/>
              </a:solidFill>
              <a:ln>
                <a:noFill/>
                <a:miter lim="800000"/>
              </a:ln>
            </p:spPr>
            <p:txBody>
              <a:bodyPr wrap="none" fromWordArt="1">
                <a:prstTxWarp prst="textPlain">
                  <a:avLst/>
                </a:prstTxWarp>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5pPr>
              </a:lstStyle>
              <a:p>
                <a:pPr algn="ctr"/>
                <a:r>
                  <a:rPr sz="1400" kern="10" spc="-90">
                    <a:ln>
                      <a:noFill/>
                    </a:ln>
                    <a:solidFill>
                      <a:srgbClr val="000000"/>
                    </a:solidFill>
                    <a:latin typeface="Arial Black"/>
                    <a:ea typeface="方正姚体"/>
                  </a:rPr>
                  <a:t>1</a:t>
                </a:r>
              </a:p>
            </p:txBody>
          </p:sp>
          <p:sp>
            <p:nvSpPr>
              <p:cNvPr id="6177" name="AutoShape 10"/>
              <p:cNvSpPr/>
              <p:nvPr/>
            </p:nvSpPr>
            <p:spPr>
              <a:xfrm>
                <a:off x="23" y="23"/>
                <a:ext cx="453"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eaLnBrk="1" hangingPunct="1"/>
                <a:endParaRPr lang="zh-CN" altLang="en-US">
                  <a:solidFill>
                    <a:srgbClr val="000000"/>
                  </a:solidFill>
                  <a:ea typeface="方正姚体"/>
                </a:endParaRPr>
              </a:p>
            </p:txBody>
          </p:sp>
        </p:grpSp>
      </p:grpSp>
      <p:grpSp>
        <p:nvGrpSpPr>
          <p:cNvPr id="6148" name="Group 11"/>
          <p:cNvGrpSpPr/>
          <p:nvPr/>
        </p:nvGrpSpPr>
        <p:grpSpPr>
          <a:xfrm>
            <a:off x="500062" y="2500312"/>
            <a:ext cx="7777162" cy="792162"/>
            <a:chExt cx="10092" cy="1248"/>
          </a:xfrm>
        </p:grpSpPr>
        <p:grpSp>
          <p:nvGrpSpPr>
            <p:cNvPr id="6166" name="Group 12"/>
            <p:cNvGrpSpPr/>
            <p:nvPr/>
          </p:nvGrpSpPr>
          <p:grpSpPr>
            <a:xfrm>
              <a:off x="1362" y="0"/>
              <a:ext cx="8730" cy="1248"/>
              <a:chExt cx="4240" cy="499"/>
            </a:xfrm>
          </p:grpSpPr>
          <p:sp>
            <p:nvSpPr>
              <p:cNvPr id="6171" name="AutoShape 13"/>
              <p:cNvSpPr/>
              <p:nvPr/>
            </p:nvSpPr>
            <p:spPr>
              <a:xfrm>
                <a:off x="0" y="0"/>
                <a:ext cx="4240" cy="499"/>
              </a:xfrm>
              <a:prstGeom prst="roundRect">
                <a:avLst>
                  <a:gd name="adj" fmla="val 13028"/>
                </a:avLst>
              </a:prstGeom>
              <a:solidFill>
                <a:srgbClr val="FFCC66"/>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3600" b="1">
                    <a:solidFill>
                      <a:srgbClr val="000000"/>
                    </a:solidFill>
                    <a:ea typeface="方正姚体"/>
                  </a:rPr>
                  <a:t>药品标签的管理</a:t>
                </a:r>
                <a:r>
                  <a:rPr lang="zh-CN" altLang="en-US" sz="4800" b="1">
                    <a:solidFill>
                      <a:srgbClr val="000000"/>
                    </a:solidFill>
                    <a:latin typeface="宋体" pitchFamily="2" charset="-122"/>
                    <a:ea typeface="方正姚体"/>
                  </a:rPr>
                  <a:t> </a:t>
                </a:r>
              </a:p>
            </p:txBody>
          </p:sp>
          <p:sp>
            <p:nvSpPr>
              <p:cNvPr id="6172" name="AutoShape 14"/>
              <p:cNvSpPr/>
              <p:nvPr/>
            </p:nvSpPr>
            <p:spPr>
              <a:xfrm>
                <a:off x="22" y="23"/>
                <a:ext cx="4196"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eaLnBrk="1" hangingPunct="1"/>
                <a:endParaRPr lang="zh-CN" altLang="en-US">
                  <a:solidFill>
                    <a:srgbClr val="000000"/>
                  </a:solidFill>
                  <a:ea typeface="方正姚体"/>
                </a:endParaRPr>
              </a:p>
            </p:txBody>
          </p:sp>
        </p:grpSp>
        <p:grpSp>
          <p:nvGrpSpPr>
            <p:cNvPr id="6167" name="Group 15"/>
            <p:cNvGrpSpPr/>
            <p:nvPr/>
          </p:nvGrpSpPr>
          <p:grpSpPr>
            <a:xfrm>
              <a:off x="0" y="0"/>
              <a:ext cx="1247" cy="1248"/>
              <a:chExt cx="499" cy="499"/>
            </a:xfrm>
          </p:grpSpPr>
          <p:sp>
            <p:nvSpPr>
              <p:cNvPr id="6168" name="AutoShape 16"/>
              <p:cNvSpPr/>
              <p:nvPr/>
            </p:nvSpPr>
            <p:spPr>
              <a:xfrm>
                <a:off x="0" y="0"/>
                <a:ext cx="499" cy="499"/>
              </a:xfrm>
              <a:prstGeom prst="roundRect">
                <a:avLst>
                  <a:gd name="adj" fmla="val 13028"/>
                </a:avLst>
              </a:prstGeom>
              <a:solidFill>
                <a:srgbClr val="FF9966"/>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eaLnBrk="1" hangingPunct="1"/>
                <a:endParaRPr lang="zh-CN" altLang="en-US">
                  <a:solidFill>
                    <a:srgbClr val="000000"/>
                  </a:solidFill>
                  <a:ea typeface="方正姚体"/>
                </a:endParaRPr>
              </a:p>
            </p:txBody>
          </p:sp>
          <p:sp>
            <p:nvSpPr>
              <p:cNvPr id="6169" name="WordArt 17"/>
              <p:cNvSpPr/>
              <p:nvPr/>
            </p:nvSpPr>
            <p:spPr>
              <a:xfrm>
                <a:off x="160" y="135"/>
                <a:ext cx="180" cy="228"/>
              </a:xfrm>
              <a:solidFill>
                <a:schemeClr val="bg1"/>
              </a:solidFill>
              <a:ln>
                <a:noFill/>
                <a:miter lim="800000"/>
              </a:ln>
            </p:spPr>
            <p:txBody>
              <a:bodyPr wrap="none" fromWordArt="1">
                <a:prstTxWarp prst="textPlain">
                  <a:avLst/>
                </a:prstTxWarp>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5pPr>
              </a:lstStyle>
              <a:p>
                <a:pPr algn="ctr"/>
                <a:r>
                  <a:rPr sz="1400" kern="10" spc="-90">
                    <a:ln>
                      <a:noFill/>
                    </a:ln>
                    <a:solidFill>
                      <a:srgbClr val="000000"/>
                    </a:solidFill>
                    <a:latin typeface="Arial Black"/>
                    <a:ea typeface="方正姚体"/>
                  </a:rPr>
                  <a:t>2</a:t>
                </a:r>
              </a:p>
            </p:txBody>
          </p:sp>
          <p:sp>
            <p:nvSpPr>
              <p:cNvPr id="6170" name="AutoShape 18"/>
              <p:cNvSpPr/>
              <p:nvPr/>
            </p:nvSpPr>
            <p:spPr>
              <a:xfrm>
                <a:off x="23" y="23"/>
                <a:ext cx="453"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eaLnBrk="1" hangingPunct="1"/>
                <a:endParaRPr lang="zh-CN" altLang="en-US">
                  <a:solidFill>
                    <a:srgbClr val="000000"/>
                  </a:solidFill>
                  <a:ea typeface="方正姚体"/>
                </a:endParaRPr>
              </a:p>
            </p:txBody>
          </p:sp>
        </p:grpSp>
      </p:grpSp>
      <p:grpSp>
        <p:nvGrpSpPr>
          <p:cNvPr id="6149" name="Group 3"/>
          <p:cNvGrpSpPr/>
          <p:nvPr/>
        </p:nvGrpSpPr>
        <p:grpSpPr>
          <a:xfrm>
            <a:off x="500062" y="3643312"/>
            <a:ext cx="7777162" cy="792162"/>
            <a:chExt cx="10092" cy="1247"/>
          </a:xfrm>
        </p:grpSpPr>
        <p:grpSp>
          <p:nvGrpSpPr>
            <p:cNvPr id="6159" name="Group 4"/>
            <p:cNvGrpSpPr/>
            <p:nvPr/>
          </p:nvGrpSpPr>
          <p:grpSpPr>
            <a:xfrm>
              <a:off x="1362" y="0"/>
              <a:ext cx="8730" cy="1247"/>
              <a:chExt cx="4240" cy="499"/>
            </a:xfrm>
          </p:grpSpPr>
          <p:sp>
            <p:nvSpPr>
              <p:cNvPr id="6164" name="AutoShape 5"/>
              <p:cNvSpPr/>
              <p:nvPr/>
            </p:nvSpPr>
            <p:spPr>
              <a:xfrm>
                <a:off x="0" y="0"/>
                <a:ext cx="4240" cy="499"/>
              </a:xfrm>
              <a:prstGeom prst="roundRect">
                <a:avLst>
                  <a:gd name="adj" fmla="val 13028"/>
                </a:avLst>
              </a:prstGeom>
              <a:solidFill>
                <a:srgbClr val="33CCCC"/>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3600" b="1">
                    <a:solidFill>
                      <a:srgbClr val="000000"/>
                    </a:solidFill>
                    <a:ea typeface="方正姚体"/>
                  </a:rPr>
                  <a:t>药品说明书的管理</a:t>
                </a:r>
                <a:endParaRPr lang="zh-CN" altLang="en-US" sz="3600">
                  <a:solidFill>
                    <a:srgbClr val="000000"/>
                  </a:solidFill>
                  <a:ea typeface="方正姚体"/>
                </a:endParaRPr>
              </a:p>
            </p:txBody>
          </p:sp>
          <p:sp>
            <p:nvSpPr>
              <p:cNvPr id="6165" name="AutoShape 6"/>
              <p:cNvSpPr/>
              <p:nvPr/>
            </p:nvSpPr>
            <p:spPr>
              <a:xfrm>
                <a:off x="22" y="23"/>
                <a:ext cx="4196"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eaLnBrk="1" hangingPunct="1"/>
                <a:endParaRPr lang="zh-CN" altLang="en-US">
                  <a:solidFill>
                    <a:srgbClr val="000000"/>
                  </a:solidFill>
                  <a:ea typeface="方正姚体"/>
                </a:endParaRPr>
              </a:p>
            </p:txBody>
          </p:sp>
        </p:grpSp>
        <p:grpSp>
          <p:nvGrpSpPr>
            <p:cNvPr id="6160" name="Group 7"/>
            <p:cNvGrpSpPr/>
            <p:nvPr/>
          </p:nvGrpSpPr>
          <p:grpSpPr>
            <a:xfrm>
              <a:off x="0" y="0"/>
              <a:ext cx="1247" cy="1247"/>
              <a:chExt cx="499" cy="499"/>
            </a:xfrm>
          </p:grpSpPr>
          <p:sp>
            <p:nvSpPr>
              <p:cNvPr id="6161" name="AutoShape 8"/>
              <p:cNvSpPr/>
              <p:nvPr/>
            </p:nvSpPr>
            <p:spPr>
              <a:xfrm>
                <a:off x="0" y="0"/>
                <a:ext cx="499" cy="499"/>
              </a:xfrm>
              <a:prstGeom prst="roundRect">
                <a:avLst>
                  <a:gd name="adj" fmla="val 13028"/>
                </a:avLst>
              </a:prstGeom>
              <a:solidFill>
                <a:srgbClr val="FF5050"/>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eaLnBrk="1" hangingPunct="1"/>
                <a:endParaRPr lang="zh-CN" altLang="en-US">
                  <a:solidFill>
                    <a:srgbClr val="000000"/>
                  </a:solidFill>
                  <a:ea typeface="方正姚体"/>
                </a:endParaRPr>
              </a:p>
            </p:txBody>
          </p:sp>
          <p:sp>
            <p:nvSpPr>
              <p:cNvPr id="6162" name="WordArt 9"/>
              <p:cNvSpPr/>
              <p:nvPr/>
            </p:nvSpPr>
            <p:spPr>
              <a:xfrm>
                <a:off x="160" y="135"/>
                <a:ext cx="137" cy="228"/>
              </a:xfrm>
              <a:solidFill>
                <a:schemeClr val="hlink"/>
              </a:solidFill>
              <a:ln>
                <a:noFill/>
                <a:miter lim="800000"/>
              </a:ln>
            </p:spPr>
            <p:txBody>
              <a:bodyPr wrap="none" fromWordArt="1">
                <a:prstTxWarp prst="textPlain">
                  <a:avLst/>
                </a:prstTxWarp>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5pPr>
              </a:lstStyle>
              <a:p>
                <a:pPr algn="ctr"/>
                <a:r>
                  <a:rPr sz="1400" kern="10" spc="-90">
                    <a:ln>
                      <a:noFill/>
                    </a:ln>
                    <a:solidFill>
                      <a:srgbClr val="000000"/>
                    </a:solidFill>
                    <a:latin typeface="Arial Black"/>
                    <a:ea typeface="方正姚体"/>
                  </a:rPr>
                  <a:t>3</a:t>
                </a:r>
              </a:p>
            </p:txBody>
          </p:sp>
          <p:sp>
            <p:nvSpPr>
              <p:cNvPr id="6163" name="AutoShape 10"/>
              <p:cNvSpPr/>
              <p:nvPr/>
            </p:nvSpPr>
            <p:spPr>
              <a:xfrm>
                <a:off x="23" y="23"/>
                <a:ext cx="453"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eaLnBrk="1" hangingPunct="1"/>
                <a:endParaRPr lang="zh-CN" altLang="en-US">
                  <a:solidFill>
                    <a:srgbClr val="000000"/>
                  </a:solidFill>
                  <a:ea typeface="方正姚体"/>
                </a:endParaRPr>
              </a:p>
            </p:txBody>
          </p:sp>
        </p:grpSp>
      </p:grpSp>
      <p:grpSp>
        <p:nvGrpSpPr>
          <p:cNvPr id="6150" name="Group 3"/>
          <p:cNvGrpSpPr/>
          <p:nvPr/>
        </p:nvGrpSpPr>
        <p:grpSpPr>
          <a:xfrm>
            <a:off x="476250" y="4805362"/>
            <a:ext cx="7777162" cy="792162"/>
            <a:chExt cx="10092" cy="1246"/>
          </a:xfrm>
        </p:grpSpPr>
        <p:grpSp>
          <p:nvGrpSpPr>
            <p:cNvPr id="6152" name="Group 4"/>
            <p:cNvGrpSpPr/>
            <p:nvPr/>
          </p:nvGrpSpPr>
          <p:grpSpPr>
            <a:xfrm>
              <a:off x="1362" y="0"/>
              <a:ext cx="8730" cy="1247"/>
              <a:chExt cx="4240" cy="499"/>
            </a:xfrm>
          </p:grpSpPr>
          <p:sp>
            <p:nvSpPr>
              <p:cNvPr id="6157" name="AutoShape 5"/>
              <p:cNvSpPr/>
              <p:nvPr/>
            </p:nvSpPr>
            <p:spPr>
              <a:xfrm>
                <a:off x="0" y="0"/>
                <a:ext cx="4240" cy="499"/>
              </a:xfrm>
              <a:prstGeom prst="roundRect">
                <a:avLst>
                  <a:gd name="adj" fmla="val 13028"/>
                </a:avLst>
              </a:prstGeom>
              <a:solidFill>
                <a:schemeClr val="folHlink"/>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6158" name="AutoShape 6"/>
              <p:cNvSpPr/>
              <p:nvPr/>
            </p:nvSpPr>
            <p:spPr>
              <a:xfrm>
                <a:off x="22" y="23"/>
                <a:ext cx="4196"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eaLnBrk="1" hangingPunct="1"/>
                <a:endParaRPr lang="zh-CN" altLang="en-US">
                  <a:solidFill>
                    <a:srgbClr val="000000"/>
                  </a:solidFill>
                  <a:ea typeface="方正姚体"/>
                </a:endParaRPr>
              </a:p>
            </p:txBody>
          </p:sp>
        </p:grpSp>
        <p:grpSp>
          <p:nvGrpSpPr>
            <p:cNvPr id="6153" name="Group 7"/>
            <p:cNvGrpSpPr/>
            <p:nvPr/>
          </p:nvGrpSpPr>
          <p:grpSpPr>
            <a:xfrm>
              <a:off x="0" y="0"/>
              <a:ext cx="1247" cy="1247"/>
              <a:chExt cx="499" cy="499"/>
            </a:xfrm>
          </p:grpSpPr>
          <p:sp>
            <p:nvSpPr>
              <p:cNvPr id="6154" name="AutoShape 8"/>
              <p:cNvSpPr/>
              <p:nvPr/>
            </p:nvSpPr>
            <p:spPr>
              <a:xfrm>
                <a:off x="0" y="0"/>
                <a:ext cx="499" cy="499"/>
              </a:xfrm>
              <a:prstGeom prst="roundRect">
                <a:avLst>
                  <a:gd name="adj" fmla="val 13028"/>
                </a:avLst>
              </a:prstGeom>
              <a:solidFill>
                <a:schemeClr val="folHlink"/>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eaLnBrk="1" hangingPunct="1"/>
                <a:endParaRPr lang="zh-CN" altLang="en-US">
                  <a:solidFill>
                    <a:srgbClr val="000000"/>
                  </a:solidFill>
                  <a:ea typeface="方正姚体"/>
                </a:endParaRPr>
              </a:p>
            </p:txBody>
          </p:sp>
          <p:sp>
            <p:nvSpPr>
              <p:cNvPr id="6155" name="WordArt 9"/>
              <p:cNvSpPr/>
              <p:nvPr/>
            </p:nvSpPr>
            <p:spPr>
              <a:xfrm>
                <a:off x="160" y="135"/>
                <a:ext cx="135" cy="228"/>
              </a:xfrm>
              <a:solidFill>
                <a:schemeClr val="hlink"/>
              </a:solidFill>
              <a:ln>
                <a:noFill/>
                <a:miter lim="800000"/>
              </a:ln>
            </p:spPr>
            <p:txBody>
              <a:bodyPr wrap="none" fromWordArt="1">
                <a:prstTxWarp prst="textPlain">
                  <a:avLst/>
                </a:prstTxWarp>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5pPr>
              </a:lstStyle>
              <a:p>
                <a:pPr algn="ctr"/>
                <a:r>
                  <a:rPr sz="1400" kern="10" spc="-90">
                    <a:ln>
                      <a:noFill/>
                    </a:ln>
                    <a:solidFill>
                      <a:srgbClr val="000000"/>
                    </a:solidFill>
                    <a:latin typeface="Arial Black"/>
                    <a:ea typeface="方正姚体"/>
                  </a:rPr>
                  <a:t>4</a:t>
                </a:r>
              </a:p>
            </p:txBody>
          </p:sp>
          <p:sp>
            <p:nvSpPr>
              <p:cNvPr id="6156" name="AutoShape 10"/>
              <p:cNvSpPr/>
              <p:nvPr/>
            </p:nvSpPr>
            <p:spPr>
              <a:xfrm>
                <a:off x="23" y="23"/>
                <a:ext cx="453" cy="204"/>
              </a:xfrm>
              <a:prstGeom prst="roundRect">
                <a:avLst>
                  <a:gd name="adj" fmla="val 25981"/>
                </a:avLst>
              </a:prstGeom>
              <a:gradFill rotWithShape="1">
                <a:gsLst>
                  <a:gs pos="0">
                    <a:schemeClr val="bg1">
                      <a:alpha val="75000"/>
                    </a:schemeClr>
                  </a:gs>
                  <a:gs pos="100000">
                    <a:srgbClr val="FFFFFF">
                      <a:alpha val="0"/>
                    </a:srgbClr>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eaLnBrk="1" hangingPunct="1"/>
                <a:endParaRPr lang="zh-CN" altLang="en-US">
                  <a:solidFill>
                    <a:srgbClr val="000000"/>
                  </a:solidFill>
                  <a:ea typeface="方正姚体"/>
                </a:endParaRPr>
              </a:p>
            </p:txBody>
          </p:sp>
        </p:grpSp>
      </p:grpSp>
      <p:sp>
        <p:nvSpPr>
          <p:cNvPr id="6151" name="矩形 34"/>
          <p:cNvSpPr/>
          <p:nvPr/>
        </p:nvSpPr>
        <p:spPr>
          <a:xfrm>
            <a:off x="2428875" y="4857750"/>
            <a:ext cx="5217292" cy="640720"/>
          </a:xfrm>
          <a:prstGeom prst="rect">
            <a:avLst/>
          </a:prstGeom>
          <a:noFill/>
          <a:ln>
            <a:noFill/>
            <a:miter lim="800000"/>
          </a:ln>
        </p:spPr>
        <p:txBody>
          <a:bodyPr wrap="none">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3600" b="1">
                <a:solidFill>
                  <a:srgbClr val="000000"/>
                </a:solidFill>
                <a:ea typeface="方正姚体"/>
              </a:rPr>
              <a:t>互联网药品信息服务管理</a:t>
            </a:r>
            <a:endParaRPr lang="zh-CN" altLang="en-US" sz="3600">
              <a:solidFill>
                <a:srgbClr val="000000"/>
              </a:solidFill>
              <a:ea typeface="方正姚体"/>
            </a:endParaRP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2000" fill="hold" grpId="0" nodeType="withEffect">
                                  <p:stCondLst>
                                    <p:cond delay="0"/>
                                  </p:stCondLst>
                                  <p:childTnLst>
                                    <p:set>
                                      <p:cBhvr additive="base">
                                        <p:cTn id="6" dur="1" fill="hold">
                                          <p:stCondLst>
                                            <p:cond delay="0"/>
                                          </p:stCondLst>
                                        </p:cTn>
                                        <p:tgtEl>
                                          <p:spTgt spid="6146"/>
                                        </p:tgtEl>
                                        <p:attrNameLst>
                                          <p:attrName>style.visibility</p:attrName>
                                        </p:attrNameLst>
                                      </p:cBhvr>
                                      <p:to>
                                        <p:strVal val="visible"/>
                                      </p:to>
                                    </p:set>
                                    <p:animEffect transition="in" filter="fade">
                                      <p:cBhvr additive="base">
                                        <p:cTn id="7" dur="2000" fill="hold"/>
                                        <p:tgtEl>
                                          <p:spTgt spid="6146"/>
                                        </p:tgtEl>
                                      </p:cBhvr>
                                    </p:animEffect>
                                  </p:childTnLst>
                                </p:cTn>
                              </p:par>
                            </p:childTnLst>
                          </p:cTn>
                        </p:par>
                        <p:par>
                          <p:cTn id="8" fill="hold" nodeType="afterGroup">
                            <p:stCondLst>
                              <p:cond delay="2000"/>
                            </p:stCondLst>
                            <p:childTnLst>
                              <p:par>
                                <p:cTn id="9" presetID="54" presetClass="entr" presetSubtype="0" dur="500" accel="100000" fill="hold" nodeType="afterEffect">
                                  <p:stCondLst>
                                    <p:cond delay="2000"/>
                                  </p:stCondLst>
                                  <p:iterate type="lt">
                                    <p:tmPct val="0"/>
                                  </p:iterate>
                                  <p:childTnLst>
                                    <p:set>
                                      <p:cBhvr additive="base">
                                        <p:cTn id="10" dur="1" fill="hold">
                                          <p:stCondLst>
                                            <p:cond delay="0"/>
                                          </p:stCondLst>
                                        </p:cTn>
                                        <p:tgtEl>
                                          <p:spTgt spid="6147"/>
                                        </p:tgtEl>
                                        <p:attrNameLst>
                                          <p:attrName>style.visibility</p:attrName>
                                        </p:attrNameLst>
                                      </p:cBhvr>
                                      <p:to>
                                        <p:strVal val="visible"/>
                                      </p:to>
                                    </p:set>
                                    <p:anim calcmode="lin" valueType="num">
                                      <p:cBhvr additive="base">
                                        <p:cTn id="11" dur="500" fill="hold"/>
                                        <p:tgtEl>
                                          <p:spTgt spid="6147"/>
                                        </p:tgtEl>
                                        <p:attrNameLst>
                                          <p:attrName>ppt_w</p:attrName>
                                        </p:attrNameLst>
                                      </p:cBhvr>
                                      <p:tavLst>
                                        <p:tav tm="0">
                                          <p:val>
                                            <p:strVal val="#ppt_w*0.05"/>
                                          </p:val>
                                        </p:tav>
                                        <p:tav tm="100000">
                                          <p:val>
                                            <p:strVal val="#ppt_w"/>
                                          </p:val>
                                        </p:tav>
                                      </p:tavLst>
                                    </p:anim>
                                    <p:anim calcmode="lin" valueType="num">
                                      <p:cBhvr additive="base">
                                        <p:cTn id="12" dur="500" fill="hold"/>
                                        <p:tgtEl>
                                          <p:spTgt spid="6147"/>
                                        </p:tgtEl>
                                        <p:attrNameLst>
                                          <p:attrName>ppt_h</p:attrName>
                                        </p:attrNameLst>
                                      </p:cBhvr>
                                      <p:tavLst>
                                        <p:tav tm="0">
                                          <p:val>
                                            <p:strVal val="#ppt_h"/>
                                          </p:val>
                                        </p:tav>
                                        <p:tav tm="100000">
                                          <p:val>
                                            <p:strVal val="#ppt_h"/>
                                          </p:val>
                                        </p:tav>
                                      </p:tavLst>
                                    </p:anim>
                                    <p:anim calcmode="lin" valueType="num">
                                      <p:cBhvr additive="base">
                                        <p:cTn id="13" dur="500" fill="hold"/>
                                        <p:tgtEl>
                                          <p:spTgt spid="6147"/>
                                        </p:tgtEl>
                                        <p:attrNameLst>
                                          <p:attrName>ppt_x</p:attrName>
                                        </p:attrNameLst>
                                      </p:cBhvr>
                                      <p:tavLst>
                                        <p:tav tm="0">
                                          <p:val>
                                            <p:strVal val="#ppt_x-.2"/>
                                          </p:val>
                                        </p:tav>
                                        <p:tav tm="100000">
                                          <p:val>
                                            <p:strVal val="#ppt_x"/>
                                          </p:val>
                                        </p:tav>
                                      </p:tavLst>
                                    </p:anim>
                                    <p:anim calcmode="lin" valueType="num">
                                      <p:cBhvr additive="base">
                                        <p:cTn id="14" dur="500" fill="hold"/>
                                        <p:tgtEl>
                                          <p:spTgt spid="6147"/>
                                        </p:tgtEl>
                                        <p:attrNameLst>
                                          <p:attrName>ppt_y</p:attrName>
                                        </p:attrNameLst>
                                      </p:cBhvr>
                                      <p:tavLst>
                                        <p:tav tm="0">
                                          <p:val>
                                            <p:strVal val="#ppt_y"/>
                                          </p:val>
                                        </p:tav>
                                        <p:tav tm="100000">
                                          <p:val>
                                            <p:strVal val="#ppt_y"/>
                                          </p:val>
                                        </p:tav>
                                      </p:tavLst>
                                    </p:anim>
                                    <p:animEffect transition="in" filter="fade">
                                      <p:cBhvr additive="base">
                                        <p:cTn id="15" dur="500" fill="hold"/>
                                        <p:tgtEl>
                                          <p:spTgt spid="6147"/>
                                        </p:tgtEl>
                                      </p:cBhvr>
                                    </p:animEffect>
                                  </p:childTnLst>
                                </p:cTn>
                              </p:par>
                            </p:childTnLst>
                          </p:cTn>
                        </p:par>
                        <p:par>
                          <p:cTn id="16" fill="hold" nodeType="afterGroup">
                            <p:stCondLst>
                              <p:cond delay="4500"/>
                            </p:stCondLst>
                            <p:childTnLst>
                              <p:par>
                                <p:cTn id="17" presetID="54" presetClass="entr" presetSubtype="0" dur="500" accel="100000" fill="hold" nodeType="afterEffect">
                                  <p:stCondLst>
                                    <p:cond delay="2500"/>
                                  </p:stCondLst>
                                  <p:childTnLst>
                                    <p:set>
                                      <p:cBhvr additive="base">
                                        <p:cTn id="18" dur="1" fill="hold">
                                          <p:stCondLst>
                                            <p:cond delay="0"/>
                                          </p:stCondLst>
                                        </p:cTn>
                                        <p:tgtEl>
                                          <p:spTgt spid="6148"/>
                                        </p:tgtEl>
                                        <p:attrNameLst>
                                          <p:attrName>style.visibility</p:attrName>
                                        </p:attrNameLst>
                                      </p:cBhvr>
                                      <p:to>
                                        <p:strVal val="visible"/>
                                      </p:to>
                                    </p:set>
                                    <p:anim calcmode="lin" valueType="num">
                                      <p:cBhvr additive="base">
                                        <p:cTn id="19" dur="500" fill="hold"/>
                                        <p:tgtEl>
                                          <p:spTgt spid="6148"/>
                                        </p:tgtEl>
                                        <p:attrNameLst>
                                          <p:attrName>ppt_w</p:attrName>
                                        </p:attrNameLst>
                                      </p:cBhvr>
                                      <p:tavLst>
                                        <p:tav tm="0">
                                          <p:val>
                                            <p:strVal val="#ppt_w*0.05"/>
                                          </p:val>
                                        </p:tav>
                                        <p:tav tm="100000">
                                          <p:val>
                                            <p:strVal val="#ppt_w"/>
                                          </p:val>
                                        </p:tav>
                                      </p:tavLst>
                                    </p:anim>
                                    <p:anim calcmode="lin" valueType="num">
                                      <p:cBhvr additive="base">
                                        <p:cTn id="20" dur="500" fill="hold"/>
                                        <p:tgtEl>
                                          <p:spTgt spid="6148"/>
                                        </p:tgtEl>
                                        <p:attrNameLst>
                                          <p:attrName>ppt_h</p:attrName>
                                        </p:attrNameLst>
                                      </p:cBhvr>
                                      <p:tavLst>
                                        <p:tav tm="0">
                                          <p:val>
                                            <p:strVal val="#ppt_h"/>
                                          </p:val>
                                        </p:tav>
                                        <p:tav tm="100000">
                                          <p:val>
                                            <p:strVal val="#ppt_h"/>
                                          </p:val>
                                        </p:tav>
                                      </p:tavLst>
                                    </p:anim>
                                    <p:anim calcmode="lin" valueType="num">
                                      <p:cBhvr additive="base">
                                        <p:cTn id="21" dur="500" fill="hold"/>
                                        <p:tgtEl>
                                          <p:spTgt spid="6148"/>
                                        </p:tgtEl>
                                        <p:attrNameLst>
                                          <p:attrName>ppt_x</p:attrName>
                                        </p:attrNameLst>
                                      </p:cBhvr>
                                      <p:tavLst>
                                        <p:tav tm="0">
                                          <p:val>
                                            <p:strVal val="#ppt_x-.2"/>
                                          </p:val>
                                        </p:tav>
                                        <p:tav tm="100000">
                                          <p:val>
                                            <p:strVal val="#ppt_x"/>
                                          </p:val>
                                        </p:tav>
                                      </p:tavLst>
                                    </p:anim>
                                    <p:anim calcmode="lin" valueType="num">
                                      <p:cBhvr additive="base">
                                        <p:cTn id="22" dur="500" fill="hold"/>
                                        <p:tgtEl>
                                          <p:spTgt spid="6148"/>
                                        </p:tgtEl>
                                        <p:attrNameLst>
                                          <p:attrName>ppt_y</p:attrName>
                                        </p:attrNameLst>
                                      </p:cBhvr>
                                      <p:tavLst>
                                        <p:tav tm="0">
                                          <p:val>
                                            <p:strVal val="#ppt_y"/>
                                          </p:val>
                                        </p:tav>
                                        <p:tav tm="100000">
                                          <p:val>
                                            <p:strVal val="#ppt_y"/>
                                          </p:val>
                                        </p:tav>
                                      </p:tavLst>
                                    </p:anim>
                                    <p:animEffect transition="in" filter="fade">
                                      <p:cBhvr additive="base">
                                        <p:cTn id="23" dur="500" fill="hold"/>
                                        <p:tgtEl>
                                          <p:spTgt spid="6148"/>
                                        </p:tgtEl>
                                      </p:cBhvr>
                                    </p:animEffect>
                                  </p:childTnLst>
                                </p:cTn>
                              </p:par>
                            </p:childTnLst>
                          </p:cTn>
                        </p:par>
                        <p:par>
                          <p:cTn id="24" fill="hold" nodeType="afterGroup">
                            <p:stCondLst>
                              <p:cond delay="7500"/>
                            </p:stCondLst>
                            <p:childTnLst>
                              <p:par>
                                <p:cTn id="25" presetID="54" presetClass="entr" presetSubtype="0" dur="500" accel="100000" fill="hold" nodeType="afterEffect">
                                  <p:stCondLst>
                                    <p:cond delay="3000"/>
                                  </p:stCondLst>
                                  <p:iterate type="lt">
                                    <p:tmPct val="0"/>
                                  </p:iterate>
                                  <p:childTnLst>
                                    <p:set>
                                      <p:cBhvr additive="base">
                                        <p:cTn id="26" dur="1" fill="hold">
                                          <p:stCondLst>
                                            <p:cond delay="0"/>
                                          </p:stCondLst>
                                        </p:cTn>
                                        <p:tgtEl>
                                          <p:spTgt spid="6149"/>
                                        </p:tgtEl>
                                        <p:attrNameLst>
                                          <p:attrName>style.visibility</p:attrName>
                                        </p:attrNameLst>
                                      </p:cBhvr>
                                      <p:to>
                                        <p:strVal val="visible"/>
                                      </p:to>
                                    </p:set>
                                    <p:anim calcmode="lin" valueType="num">
                                      <p:cBhvr additive="base">
                                        <p:cTn id="27" dur="500" fill="hold"/>
                                        <p:tgtEl>
                                          <p:spTgt spid="6149"/>
                                        </p:tgtEl>
                                        <p:attrNameLst>
                                          <p:attrName>ppt_w</p:attrName>
                                        </p:attrNameLst>
                                      </p:cBhvr>
                                      <p:tavLst>
                                        <p:tav tm="0">
                                          <p:val>
                                            <p:strVal val="#ppt_w*0.05"/>
                                          </p:val>
                                        </p:tav>
                                        <p:tav tm="100000">
                                          <p:val>
                                            <p:strVal val="#ppt_w"/>
                                          </p:val>
                                        </p:tav>
                                      </p:tavLst>
                                    </p:anim>
                                    <p:anim calcmode="lin" valueType="num">
                                      <p:cBhvr additive="base">
                                        <p:cTn id="28" dur="500" fill="hold"/>
                                        <p:tgtEl>
                                          <p:spTgt spid="6149"/>
                                        </p:tgtEl>
                                        <p:attrNameLst>
                                          <p:attrName>ppt_h</p:attrName>
                                        </p:attrNameLst>
                                      </p:cBhvr>
                                      <p:tavLst>
                                        <p:tav tm="0">
                                          <p:val>
                                            <p:strVal val="#ppt_h"/>
                                          </p:val>
                                        </p:tav>
                                        <p:tav tm="100000">
                                          <p:val>
                                            <p:strVal val="#ppt_h"/>
                                          </p:val>
                                        </p:tav>
                                      </p:tavLst>
                                    </p:anim>
                                    <p:anim calcmode="lin" valueType="num">
                                      <p:cBhvr additive="base">
                                        <p:cTn id="29" dur="500" fill="hold"/>
                                        <p:tgtEl>
                                          <p:spTgt spid="6149"/>
                                        </p:tgtEl>
                                        <p:attrNameLst>
                                          <p:attrName>ppt_x</p:attrName>
                                        </p:attrNameLst>
                                      </p:cBhvr>
                                      <p:tavLst>
                                        <p:tav tm="0">
                                          <p:val>
                                            <p:strVal val="#ppt_x-.2"/>
                                          </p:val>
                                        </p:tav>
                                        <p:tav tm="100000">
                                          <p:val>
                                            <p:strVal val="#ppt_x"/>
                                          </p:val>
                                        </p:tav>
                                      </p:tavLst>
                                    </p:anim>
                                    <p:anim calcmode="lin" valueType="num">
                                      <p:cBhvr additive="base">
                                        <p:cTn id="30" dur="500" fill="hold"/>
                                        <p:tgtEl>
                                          <p:spTgt spid="6149"/>
                                        </p:tgtEl>
                                        <p:attrNameLst>
                                          <p:attrName>ppt_y</p:attrName>
                                        </p:attrNameLst>
                                      </p:cBhvr>
                                      <p:tavLst>
                                        <p:tav tm="0">
                                          <p:val>
                                            <p:strVal val="#ppt_y"/>
                                          </p:val>
                                        </p:tav>
                                        <p:tav tm="100000">
                                          <p:val>
                                            <p:strVal val="#ppt_y"/>
                                          </p:val>
                                        </p:tav>
                                      </p:tavLst>
                                    </p:anim>
                                    <p:animEffect transition="in" filter="fade">
                                      <p:cBhvr additive="base">
                                        <p:cTn id="31" dur="500" fill="hold"/>
                                        <p:tgtEl>
                                          <p:spTgt spid="6149"/>
                                        </p:tgtEl>
                                      </p:cBhvr>
                                    </p:animEffect>
                                  </p:childTnLst>
                                </p:cTn>
                              </p:par>
                            </p:childTnLst>
                          </p:cTn>
                        </p:par>
                        <p:par>
                          <p:cTn id="32" fill="hold" nodeType="afterGroup">
                            <p:stCondLst>
                              <p:cond delay="11000"/>
                            </p:stCondLst>
                            <p:childTnLst>
                              <p:par>
                                <p:cTn id="33" presetID="54" presetClass="entr" presetSubtype="0" dur="500" accel="100000" fill="hold" nodeType="afterEffect">
                                  <p:stCondLst>
                                    <p:cond delay="3500"/>
                                  </p:stCondLst>
                                  <p:iterate type="lt">
                                    <p:tmPct val="0"/>
                                  </p:iterate>
                                  <p:childTnLst>
                                    <p:set>
                                      <p:cBhvr additive="base">
                                        <p:cTn id="34" dur="1" fill="hold">
                                          <p:stCondLst>
                                            <p:cond delay="0"/>
                                          </p:stCondLst>
                                        </p:cTn>
                                        <p:tgtEl>
                                          <p:spTgt spid="6150"/>
                                        </p:tgtEl>
                                        <p:attrNameLst>
                                          <p:attrName>style.visibility</p:attrName>
                                        </p:attrNameLst>
                                      </p:cBhvr>
                                      <p:to>
                                        <p:strVal val="visible"/>
                                      </p:to>
                                    </p:set>
                                    <p:anim calcmode="lin" valueType="num">
                                      <p:cBhvr additive="base">
                                        <p:cTn id="35" dur="500" fill="hold"/>
                                        <p:tgtEl>
                                          <p:spTgt spid="6150"/>
                                        </p:tgtEl>
                                        <p:attrNameLst>
                                          <p:attrName>ppt_w</p:attrName>
                                        </p:attrNameLst>
                                      </p:cBhvr>
                                      <p:tavLst>
                                        <p:tav tm="0">
                                          <p:val>
                                            <p:strVal val="#ppt_w*0.05"/>
                                          </p:val>
                                        </p:tav>
                                        <p:tav tm="100000">
                                          <p:val>
                                            <p:strVal val="#ppt_w"/>
                                          </p:val>
                                        </p:tav>
                                      </p:tavLst>
                                    </p:anim>
                                    <p:anim calcmode="lin" valueType="num">
                                      <p:cBhvr additive="base">
                                        <p:cTn id="36" dur="500" fill="hold"/>
                                        <p:tgtEl>
                                          <p:spTgt spid="6150"/>
                                        </p:tgtEl>
                                        <p:attrNameLst>
                                          <p:attrName>ppt_h</p:attrName>
                                        </p:attrNameLst>
                                      </p:cBhvr>
                                      <p:tavLst>
                                        <p:tav tm="0">
                                          <p:val>
                                            <p:strVal val="#ppt_h"/>
                                          </p:val>
                                        </p:tav>
                                        <p:tav tm="100000">
                                          <p:val>
                                            <p:strVal val="#ppt_h"/>
                                          </p:val>
                                        </p:tav>
                                      </p:tavLst>
                                    </p:anim>
                                    <p:anim calcmode="lin" valueType="num">
                                      <p:cBhvr additive="base">
                                        <p:cTn id="37" dur="500" fill="hold"/>
                                        <p:tgtEl>
                                          <p:spTgt spid="6150"/>
                                        </p:tgtEl>
                                        <p:attrNameLst>
                                          <p:attrName>ppt_x</p:attrName>
                                        </p:attrNameLst>
                                      </p:cBhvr>
                                      <p:tavLst>
                                        <p:tav tm="0">
                                          <p:val>
                                            <p:strVal val="#ppt_x-.2"/>
                                          </p:val>
                                        </p:tav>
                                        <p:tav tm="100000">
                                          <p:val>
                                            <p:strVal val="#ppt_x"/>
                                          </p:val>
                                        </p:tav>
                                      </p:tavLst>
                                    </p:anim>
                                    <p:anim calcmode="lin" valueType="num">
                                      <p:cBhvr additive="base">
                                        <p:cTn id="38" dur="500" fill="hold"/>
                                        <p:tgtEl>
                                          <p:spTgt spid="6150"/>
                                        </p:tgtEl>
                                        <p:attrNameLst>
                                          <p:attrName>ppt_y</p:attrName>
                                        </p:attrNameLst>
                                      </p:cBhvr>
                                      <p:tavLst>
                                        <p:tav tm="0">
                                          <p:val>
                                            <p:strVal val="#ppt_y"/>
                                          </p:val>
                                        </p:tav>
                                        <p:tav tm="100000">
                                          <p:val>
                                            <p:strVal val="#ppt_y"/>
                                          </p:val>
                                        </p:tav>
                                      </p:tavLst>
                                    </p:anim>
                                    <p:animEffect transition="in" filter="fade">
                                      <p:cBhvr additive="base">
                                        <p:cTn id="39" dur="500" fill="hold"/>
                                        <p:tgtEl>
                                          <p:spTgt spid="6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7170" name="AutoShape 2"/>
          <p:cNvSpPr/>
          <p:nvPr/>
        </p:nvSpPr>
        <p:spPr>
          <a:xfrm>
            <a:off x="928688" y="1785938"/>
            <a:ext cx="7561262" cy="2000250"/>
          </a:xfrm>
          <a:prstGeom prst="roundRect">
            <a:avLst>
              <a:gd name="adj" fmla="val 50000"/>
            </a:avLst>
          </a:prstGeom>
          <a:gradFill rotWithShape="1">
            <a:gsLst>
              <a:gs pos="0">
                <a:schemeClr val="bg1"/>
              </a:gs>
              <a:gs pos="100000">
                <a:srgbClr val="6699FF"/>
              </a:gs>
            </a:gsLst>
            <a:path path="shape">
              <a:fillToRect l="50000" t="50000" r="50000" b="50000"/>
            </a:path>
          </a:gradFill>
          <a:ln>
            <a:noFill/>
            <a:miter lim="800000"/>
          </a:ln>
          <a:effectLst>
            <a:prstShdw prst="shdw18" dist="17961" dir="13500000">
              <a:srgbClr val="3D5C99"/>
            </a:prstShdw>
          </a:effectLst>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4400" b="1">
                <a:solidFill>
                  <a:srgbClr val="000000"/>
                </a:solidFill>
                <a:latin typeface="宋体" pitchFamily="2" charset="-122"/>
                <a:ea typeface="方正姚体"/>
              </a:rPr>
              <a:t>第一节  </a:t>
            </a:r>
            <a:r>
              <a:rPr lang="zh-CN" altLang="en-US" sz="4400" b="1">
                <a:solidFill>
                  <a:srgbClr val="000000"/>
                </a:solidFill>
                <a:ea typeface="方正姚体"/>
              </a:rPr>
              <a:t>药品信息管理概述</a:t>
            </a:r>
            <a:endParaRPr lang="zh-CN" altLang="en-US" sz="4400" b="1">
              <a:solidFill>
                <a:srgbClr val="000000"/>
              </a:solidFill>
              <a:latin typeface="宋体" pitchFamily="2" charset="-122"/>
              <a:ea typeface="方正姚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9218" name="AutoShape 2"/>
          <p:cNvSpPr/>
          <p:nvPr/>
        </p:nvSpPr>
        <p:spPr>
          <a:xfrm flipH="1">
            <a:off x="3719512" y="1917700"/>
            <a:ext cx="92075"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9219" name="AutoShape 3"/>
          <p:cNvSpPr/>
          <p:nvPr/>
        </p:nvSpPr>
        <p:spPr>
          <a:xfrm flipH="1">
            <a:off x="1670050" y="1917700"/>
            <a:ext cx="93662"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grpSp>
        <p:nvGrpSpPr>
          <p:cNvPr id="9220" name="Group 9"/>
          <p:cNvGrpSpPr/>
          <p:nvPr/>
        </p:nvGrpSpPr>
        <p:grpSpPr>
          <a:xfrm>
            <a:off x="357188" y="1357312"/>
            <a:ext cx="7454900" cy="4710112"/>
            <a:chOff x="249" y="890"/>
            <a:chExt cx="2450" cy="2585"/>
          </a:xfrm>
        </p:grpSpPr>
        <p:sp>
          <p:nvSpPr>
            <p:cNvPr id="9222" name="Rectangle 10"/>
            <p:cNvSpPr/>
            <p:nvPr/>
          </p:nvSpPr>
          <p:spPr>
            <a:xfrm>
              <a:off x="340" y="1389"/>
              <a:ext cx="2270" cy="1738"/>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eaLnBrk="1" hangingPunct="1">
                <a:lnSpc>
                  <a:spcPct val="140000"/>
                </a:lnSpc>
              </a:pPr>
              <a:r>
                <a:rPr lang="en-US" altLang="zh-CN" sz="2000" b="1">
                  <a:solidFill>
                    <a:srgbClr val="000000"/>
                  </a:solidFill>
                  <a:latin typeface="宋体" pitchFamily="2" charset="-122"/>
                  <a:ea typeface="方正姚体"/>
                </a:rPr>
                <a:t>     </a:t>
              </a:r>
              <a:r>
                <a:rPr lang="zh-CN" altLang="en-US" sz="2400" b="1">
                  <a:solidFill>
                    <a:srgbClr val="000000"/>
                  </a:solidFill>
                  <a:ea typeface="方正姚体"/>
                </a:rPr>
                <a:t>药品信息指有关药品和药品活动的特征和变化。包括了两方面的信息：一是有关药品特征、特性和变化方面的信息，例如药品的理化性质，药品的安全性、有效性等方面的药品信息；二是有关药品活动方面的信息，例如药品的研制、生产、流通、使用、监督管理和药学教育等方面的药品信息。</a:t>
              </a:r>
              <a:endParaRPr lang="zh-CN" altLang="en-US" sz="2400" b="1">
                <a:solidFill>
                  <a:srgbClr val="000000"/>
                </a:solidFill>
                <a:latin typeface="宋体" pitchFamily="2" charset="-122"/>
                <a:ea typeface="方正姚体"/>
              </a:endParaRPr>
            </a:p>
          </p:txBody>
        </p:sp>
        <p:grpSp>
          <p:nvGrpSpPr>
            <p:cNvPr id="9223" name="Group 11"/>
            <p:cNvGrpSpPr/>
            <p:nvPr/>
          </p:nvGrpSpPr>
          <p:grpSpPr>
            <a:xfrm>
              <a:off x="249" y="890"/>
              <a:ext cx="2450" cy="2585"/>
              <a:chOff x="204" y="709"/>
              <a:chExt cx="2416" cy="3337"/>
            </a:xfrm>
          </p:grpSpPr>
          <p:grpSp>
            <p:nvGrpSpPr>
              <p:cNvPr id="9224" name="Group 12"/>
              <p:cNvGrpSpPr/>
              <p:nvPr/>
            </p:nvGrpSpPr>
            <p:grpSpPr>
              <a:xfrm>
                <a:off x="204" y="759"/>
                <a:ext cx="2416" cy="3287"/>
                <a:chOff x="204" y="1071"/>
                <a:chExt cx="2416" cy="2975"/>
              </a:xfrm>
            </p:grpSpPr>
            <p:sp>
              <p:nvSpPr>
                <p:cNvPr id="9226" name="AutoShape 13"/>
                <p:cNvSpPr/>
                <p:nvPr/>
              </p:nvSpPr>
              <p:spPr>
                <a:xfrm>
                  <a:off x="204" y="1253"/>
                  <a:ext cx="2416" cy="2793"/>
                </a:xfrm>
                <a:prstGeom prst="roundRect">
                  <a:avLst>
                    <a:gd name="adj" fmla="val 4690"/>
                  </a:avLst>
                </a:prstGeom>
                <a:noFill/>
                <a:ln w="57150">
                  <a:solidFill>
                    <a:srgbClr val="6EA1A6"/>
                  </a:solid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9227" name="Text Box 14"/>
                <p:cNvSpPr/>
                <p:nvPr/>
              </p:nvSpPr>
              <p:spPr bwMode="gray">
                <a:xfrm>
                  <a:off x="521" y="1071"/>
                  <a:ext cx="1907" cy="293"/>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endParaRPr lang="zh-CN" altLang="en-US" sz="2400" b="1">
                    <a:solidFill>
                      <a:srgbClr val="000000"/>
                    </a:solidFill>
                    <a:latin typeface="幼圆" pitchFamily="49" charset="-122"/>
                    <a:ea typeface="方正姚体"/>
                  </a:endParaRPr>
                </a:p>
              </p:txBody>
            </p:sp>
          </p:grpSp>
          <p:sp>
            <p:nvSpPr>
              <p:cNvPr id="9225" name="AutoShape 15"/>
              <p:cNvSpPr/>
              <p:nvPr/>
            </p:nvSpPr>
            <p:spPr bwMode="gray">
              <a:xfrm>
                <a:off x="306" y="709"/>
                <a:ext cx="2200" cy="431"/>
              </a:xfrm>
              <a:prstGeom prst="roundRect">
                <a:avLst>
                  <a:gd name="adj" fmla="val 50000"/>
                </a:avLst>
              </a:prstGeom>
              <a:gradFill rotWithShape="1">
                <a:gsLst>
                  <a:gs pos="0">
                    <a:srgbClr val="2B3F40"/>
                  </a:gs>
                  <a:gs pos="50000">
                    <a:srgbClr val="6EA1A6"/>
                  </a:gs>
                  <a:gs pos="100000">
                    <a:srgbClr val="2B3F40"/>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2800" b="1">
                    <a:solidFill>
                      <a:srgbClr val="000000"/>
                    </a:solidFill>
                    <a:ea typeface="方正姚体"/>
                  </a:rPr>
                  <a:t>（一） 药品信息的含义</a:t>
                </a:r>
              </a:p>
            </p:txBody>
          </p:sp>
        </p:grpSp>
      </p:grpSp>
      <p:sp>
        <p:nvSpPr>
          <p:cNvPr id="9221" name="Rectangle 16"/>
          <p:cNvSpPr/>
          <p:nvPr/>
        </p:nvSpPr>
        <p:spPr>
          <a:xfrm>
            <a:off x="323850" y="333375"/>
            <a:ext cx="7416800" cy="838200"/>
          </a:xfrm>
          <a:prstGeom prst="rect">
            <a:avLst/>
          </a:prstGeom>
          <a:gradFill rotWithShape="1">
            <a:gsLst>
              <a:gs pos="0">
                <a:srgbClr val="185E18"/>
              </a:gs>
              <a:gs pos="100000">
                <a:srgbClr val="33CC33">
                  <a:alpha val="70000"/>
                </a:srgbClr>
              </a:gs>
            </a:gsLst>
            <a:path path="shape">
              <a:fillToRect l="50000" t="50000" r="50000" b="50000"/>
            </a:path>
          </a:gradFill>
          <a:ln>
            <a:solidFill>
              <a:prstClr val="black"/>
            </a:solidFill>
            <a:miter lim="800000"/>
          </a:ln>
          <a:scene3d>
            <a:camera prst="legacyObliqueTopRight">
              <a:rot lat="0" lon="0" rev="0"/>
            </a:camera>
            <a:lightRig rig="legacyFlat3" dir="b"/>
          </a:scene3d>
          <a:sp3d prstMaterial="legacyMatte">
            <a:bevelT w="13500" h="13500" prst="angle"/>
            <a:bevelB w="13500" h="13500" prst="angle"/>
            <a:extrusionClr>
              <a:srgbClr val="6600FF"/>
            </a:extrusionClr>
          </a:sp3d>
        </p:spPr>
        <p:txBody>
          <a:bodyPr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r>
              <a:rPr lang="zh-CN" altLang="en-US" sz="3600" b="1">
                <a:solidFill>
                  <a:srgbClr val="000000"/>
                </a:solidFill>
                <a:ea typeface="方正姚体"/>
              </a:rPr>
              <a:t>一、药品信息的含义和特征</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97283" name="AutoShape 833"/>
          <p:cNvSpPr/>
          <p:nvPr/>
        </p:nvSpPr>
        <p:spPr>
          <a:xfrm rot="16200000">
            <a:off x="3993126" y="-1424734"/>
            <a:ext cx="797576" cy="4166444"/>
          </a:xfrm>
          <a:prstGeom prst="roundRect">
            <a:avLst>
              <a:gd name="adj" fmla="val 50000"/>
            </a:avLst>
          </a:prstGeom>
          <a:gradFill rotWithShape="1">
            <a:gsLst>
              <a:gs pos="0">
                <a:srgbClr val="1C1C1C">
                  <a:alpha val="44000"/>
                </a:srgbClr>
              </a:gs>
              <a:gs pos="100000">
                <a:srgbClr val="525252"/>
              </a:gs>
            </a:gsLst>
            <a:path path="shape">
              <a:fillToRect l="50000" t="50000" r="50000" b="50000"/>
            </a:path>
          </a:gradFill>
          <a:ln>
            <a:solidFill>
              <a:schemeClr val="bg2"/>
            </a:solidFill>
            <a:miter lim="800000"/>
          </a:ln>
        </p:spPr>
        <p:txBody>
          <a:bodyPr rot="5400000" anchor="ctr" anchorCtr="0">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eaLnBrk="1" hangingPunct="1"/>
            <a:r>
              <a:rPr lang="zh-CN" altLang="en-US" sz="2800" b="1">
                <a:solidFill>
                  <a:srgbClr val="000000"/>
                </a:solidFill>
                <a:ea typeface="方正姚体"/>
              </a:rPr>
              <a:t>（二） 药品信息的特征</a:t>
            </a:r>
            <a:endParaRPr lang="en-US" altLang="zh-CN" sz="2800" b="1">
              <a:solidFill>
                <a:srgbClr val="000000"/>
              </a:solidFill>
              <a:ea typeface="方正姚体"/>
            </a:endParaRPr>
          </a:p>
        </p:txBody>
      </p:sp>
      <p:sp>
        <p:nvSpPr>
          <p:cNvPr id="97284" name=""/>
          <p:cNvSpPr/>
          <p:nvPr/>
        </p:nvSpPr>
        <p:spPr bwMode="gray">
          <a:xfrm>
            <a:off x="2843212" y="2565400"/>
            <a:ext cx="3313112" cy="3065462"/>
          </a:xfrm>
          <a:prstGeom prst="donut">
            <a:avLst>
              <a:gd name="adj" fmla="val 8861"/>
            </a:avLst>
          </a:prstGeom>
          <a:gradFill rotWithShape="1">
            <a:gsLst>
              <a:gs pos="0">
                <a:schemeClr val="accent1">
                  <a:alpha val="12000"/>
                  <a:gamma/>
                  <a:shade val="66667"/>
                  <a:invGamma/>
                </a:schemeClr>
              </a:gs>
              <a:gs pos="50000">
                <a:schemeClr val="accent1"/>
              </a:gs>
              <a:gs pos="100000">
                <a:schemeClr val="accent1">
                  <a:alpha val="12000"/>
                  <a:gamma/>
                  <a:shade val="66667"/>
                  <a:invGamma/>
                </a:schemeClr>
              </a:gs>
            </a:gsLst>
            <a:lin ang="0" scaled="1"/>
          </a:gradFill>
          <a:ln>
            <a:noFill/>
            <a:miter lim="800000"/>
          </a:ln>
        </p:spPr>
        <p:txBody>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5pPr>
          </a:lstStyle>
          <a:p/>
        </p:txBody>
      </p:sp>
      <p:sp>
        <p:nvSpPr>
          <p:cNvPr id="97285" name=""/>
          <p:cNvSpPr/>
          <p:nvPr/>
        </p:nvSpPr>
        <p:spPr bwMode="gray">
          <a:xfrm>
            <a:off x="3305175" y="2940050"/>
            <a:ext cx="2428875" cy="2260600"/>
          </a:xfrm>
          <a:prstGeom prst="ellipse">
            <a:avLst/>
          </a:prstGeom>
          <a:gradFill rotWithShape="1">
            <a:gsLst>
              <a:gs pos="0">
                <a:schemeClr val="accent2"/>
              </a:gs>
              <a:gs pos="100000">
                <a:schemeClr val="accent2">
                  <a:gamma/>
                  <a:shade val="63529"/>
                  <a:invGamma/>
                </a:schemeClr>
              </a:gs>
            </a:gsLst>
            <a:path path="shape">
              <a:fillToRect l="50000" t="50000" r="50000" b="50000"/>
            </a:path>
          </a:gradFill>
          <a:ln w="28575">
            <a:solidFill>
              <a:srgbClr val="FFFFFF"/>
            </a:solidFill>
            <a:miter lim="800000"/>
          </a:ln>
        </p:spPr>
        <p:txBody>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5pPr>
          </a:lstStyle>
          <a:p/>
        </p:txBody>
      </p:sp>
      <p:sp>
        <p:nvSpPr>
          <p:cNvPr id="97286" name=""/>
          <p:cNvSpPr/>
          <p:nvPr/>
        </p:nvSpPr>
        <p:spPr bwMode="gray">
          <a:xfrm>
            <a:off x="179388" y="2671762"/>
            <a:ext cx="3168650" cy="1293812"/>
          </a:xfrm>
          <a:prstGeom prst="roundRect">
            <a:avLst>
              <a:gd name="adj" fmla="val 50000"/>
            </a:avLst>
          </a:prstGeom>
          <a:gradFill rotWithShape="1">
            <a:gsLst>
              <a:gs pos="0">
                <a:schemeClr val="accent1"/>
              </a:gs>
              <a:gs pos="100000">
                <a:schemeClr val="accent1">
                  <a:gamma/>
                  <a:tint val="5882"/>
                  <a:invGamma/>
                </a:schemeClr>
              </a:gs>
            </a:gsLst>
            <a:lin ang="0" scaled="1"/>
          </a:gradFill>
          <a:ln w="38100">
            <a:solidFill>
              <a:srgbClr val="808080"/>
            </a:solidFill>
            <a:miter lim="800000"/>
          </a:ln>
        </p:spPr>
        <p:txBody>
          <a:bodyPr anchor="ctr" anchorCtr="0">
            <a:no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lvl="0">
              <a:lnSpc>
                <a:spcPct val="125000"/>
              </a:lnSpc>
            </a:pPr>
            <a:r>
              <a:rPr lang="en-US" altLang="zh-CN" sz="2400" b="1">
                <a:solidFill>
                  <a:srgbClr val="000000"/>
                </a:solidFill>
                <a:ea typeface="方正姚体"/>
              </a:rPr>
              <a:t> l. </a:t>
            </a:r>
            <a:r>
              <a:rPr lang="zh-CN" altLang="en-US" sz="2400" b="1">
                <a:solidFill>
                  <a:srgbClr val="000000"/>
                </a:solidFill>
                <a:ea typeface="方正姚体"/>
              </a:rPr>
              <a:t>药品信息的无限性和有限性</a:t>
            </a:r>
            <a:endParaRPr lang="en-US" altLang="zh-CN" sz="2400" b="1">
              <a:solidFill>
                <a:srgbClr val="000000"/>
              </a:solidFill>
              <a:ea typeface="方正姚体"/>
            </a:endParaRPr>
          </a:p>
        </p:txBody>
      </p:sp>
      <p:sp>
        <p:nvSpPr>
          <p:cNvPr id="97287" name=""/>
          <p:cNvSpPr/>
          <p:nvPr/>
        </p:nvSpPr>
        <p:spPr bwMode="gray">
          <a:xfrm>
            <a:off x="3635375" y="3644900"/>
            <a:ext cx="1802025" cy="945825"/>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lvl="0">
              <a:spcBef>
                <a:spcPct val="50000"/>
              </a:spcBef>
            </a:pPr>
            <a:r>
              <a:rPr lang="zh-CN" altLang="en-US" sz="2800" b="1">
                <a:solidFill>
                  <a:srgbClr val="000000"/>
                </a:solidFill>
                <a:ea typeface="方正姚体"/>
              </a:rPr>
              <a:t>药品信息的特征</a:t>
            </a:r>
            <a:endParaRPr lang="en-US" altLang="zh-CN" sz="2800" b="1">
              <a:solidFill>
                <a:srgbClr val="000000"/>
              </a:solidFill>
              <a:ea typeface="方正姚体"/>
            </a:endParaRPr>
          </a:p>
        </p:txBody>
      </p:sp>
      <p:sp>
        <p:nvSpPr>
          <p:cNvPr id="97288" name=""/>
          <p:cNvSpPr/>
          <p:nvPr/>
        </p:nvSpPr>
        <p:spPr bwMode="gray">
          <a:xfrm>
            <a:off x="150812" y="4240212"/>
            <a:ext cx="3168650" cy="1293812"/>
          </a:xfrm>
          <a:prstGeom prst="roundRect">
            <a:avLst>
              <a:gd name="adj" fmla="val 50000"/>
            </a:avLst>
          </a:prstGeom>
          <a:gradFill rotWithShape="1">
            <a:gsLst>
              <a:gs pos="0">
                <a:schemeClr val="accent1"/>
              </a:gs>
              <a:gs pos="100000">
                <a:schemeClr val="accent1">
                  <a:gamma/>
                  <a:tint val="5882"/>
                  <a:invGamma/>
                </a:schemeClr>
              </a:gs>
            </a:gsLst>
            <a:lin ang="0" scaled="1"/>
          </a:gradFill>
          <a:ln w="38100">
            <a:solidFill>
              <a:srgbClr val="808080"/>
            </a:solidFill>
            <a:miter lim="800000"/>
          </a:ln>
        </p:spPr>
        <p:txBody>
          <a:bodyPr anchor="ctr" anchorCtr="0">
            <a:no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lvl="0">
              <a:lnSpc>
                <a:spcPct val="125000"/>
              </a:lnSpc>
            </a:pPr>
            <a:r>
              <a:rPr lang="en-US" altLang="zh-CN" sz="2400" b="1">
                <a:solidFill>
                  <a:srgbClr val="000000"/>
                </a:solidFill>
                <a:ea typeface="方正姚体"/>
              </a:rPr>
              <a:t>2.</a:t>
            </a:r>
            <a:r>
              <a:rPr lang="zh-CN" altLang="en-US" sz="2400" b="1">
                <a:solidFill>
                  <a:srgbClr val="000000"/>
                </a:solidFill>
                <a:ea typeface="方正姚体"/>
              </a:rPr>
              <a:t>药品信息的真实性和虚假性</a:t>
            </a:r>
            <a:endParaRPr lang="en-US" altLang="zh-CN" sz="2400" b="1">
              <a:solidFill>
                <a:srgbClr val="000000"/>
              </a:solidFill>
              <a:ea typeface="方正姚体"/>
            </a:endParaRPr>
          </a:p>
        </p:txBody>
      </p:sp>
      <p:sp>
        <p:nvSpPr>
          <p:cNvPr id="97289" name=""/>
          <p:cNvSpPr/>
          <p:nvPr/>
        </p:nvSpPr>
        <p:spPr bwMode="gray">
          <a:xfrm>
            <a:off x="2916238" y="5445125"/>
            <a:ext cx="3168650" cy="1293812"/>
          </a:xfrm>
          <a:prstGeom prst="roundRect">
            <a:avLst>
              <a:gd name="adj" fmla="val 50000"/>
            </a:avLst>
          </a:prstGeom>
          <a:gradFill rotWithShape="1">
            <a:gsLst>
              <a:gs pos="0">
                <a:schemeClr val="accent1"/>
              </a:gs>
              <a:gs pos="100000">
                <a:schemeClr val="accent1">
                  <a:gamma/>
                  <a:tint val="5882"/>
                  <a:invGamma/>
                </a:schemeClr>
              </a:gs>
            </a:gsLst>
            <a:lin ang="0" scaled="1"/>
          </a:gradFill>
          <a:ln w="38100">
            <a:solidFill>
              <a:srgbClr val="808080"/>
            </a:solidFill>
            <a:miter lim="800000"/>
          </a:ln>
        </p:spPr>
        <p:txBody>
          <a:bodyPr anchor="ctr" anchorCtr="0">
            <a:no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lvl="0">
              <a:lnSpc>
                <a:spcPct val="125000"/>
              </a:lnSpc>
            </a:pPr>
            <a:r>
              <a:rPr lang="en-US" altLang="zh-CN" sz="2400" b="1">
                <a:solidFill>
                  <a:srgbClr val="000000"/>
                </a:solidFill>
                <a:ea typeface="方正姚体"/>
              </a:rPr>
              <a:t>3.</a:t>
            </a:r>
            <a:r>
              <a:rPr lang="zh-CN" altLang="en-US" sz="2400" b="1">
                <a:solidFill>
                  <a:srgbClr val="000000"/>
                </a:solidFill>
                <a:ea typeface="方正姚体"/>
              </a:rPr>
              <a:t>药品信息的系统性和片面性</a:t>
            </a:r>
            <a:endParaRPr lang="en-US" altLang="zh-CN" sz="2400" b="1">
              <a:solidFill>
                <a:srgbClr val="000000"/>
              </a:solidFill>
              <a:ea typeface="方正姚体"/>
            </a:endParaRPr>
          </a:p>
        </p:txBody>
      </p:sp>
      <p:sp>
        <p:nvSpPr>
          <p:cNvPr id="97290" name=""/>
          <p:cNvSpPr/>
          <p:nvPr/>
        </p:nvSpPr>
        <p:spPr bwMode="gray">
          <a:xfrm>
            <a:off x="5651500" y="2643188"/>
            <a:ext cx="3168650" cy="1293812"/>
          </a:xfrm>
          <a:prstGeom prst="roundRect">
            <a:avLst>
              <a:gd name="adj" fmla="val 50000"/>
            </a:avLst>
          </a:prstGeom>
          <a:gradFill rotWithShape="1">
            <a:gsLst>
              <a:gs pos="0">
                <a:schemeClr val="accent1"/>
              </a:gs>
              <a:gs pos="100000">
                <a:schemeClr val="accent1">
                  <a:gamma/>
                  <a:tint val="5882"/>
                  <a:invGamma/>
                </a:schemeClr>
              </a:gs>
            </a:gsLst>
            <a:lin ang="0" scaled="1"/>
          </a:gradFill>
          <a:ln w="38100">
            <a:solidFill>
              <a:srgbClr val="808080"/>
            </a:solidFill>
            <a:miter lim="800000"/>
          </a:ln>
        </p:spPr>
        <p:txBody>
          <a:bodyPr anchor="ctr" anchorCtr="0">
            <a:no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lvl="0">
              <a:lnSpc>
                <a:spcPct val="125000"/>
              </a:lnSpc>
            </a:pPr>
            <a:r>
              <a:rPr lang="en-US" altLang="zh-CN" sz="2400" b="1">
                <a:solidFill>
                  <a:srgbClr val="000000"/>
                </a:solidFill>
                <a:ea typeface="方正姚体"/>
              </a:rPr>
              <a:t>5.</a:t>
            </a:r>
            <a:r>
              <a:rPr lang="zh-CN" altLang="en-US" sz="2400" b="1">
                <a:solidFill>
                  <a:srgbClr val="000000"/>
                </a:solidFill>
                <a:ea typeface="方正姚体"/>
              </a:rPr>
              <a:t>药品信息的依附性和传递性</a:t>
            </a:r>
            <a:endParaRPr lang="en-US" altLang="zh-CN" sz="2400" b="1">
              <a:solidFill>
                <a:srgbClr val="000000"/>
              </a:solidFill>
              <a:ea typeface="方正姚体"/>
            </a:endParaRPr>
          </a:p>
        </p:txBody>
      </p:sp>
      <p:sp>
        <p:nvSpPr>
          <p:cNvPr id="97291" name=""/>
          <p:cNvSpPr/>
          <p:nvPr/>
        </p:nvSpPr>
        <p:spPr bwMode="gray">
          <a:xfrm>
            <a:off x="5680075" y="4271962"/>
            <a:ext cx="3168650" cy="1293812"/>
          </a:xfrm>
          <a:prstGeom prst="roundRect">
            <a:avLst>
              <a:gd name="adj" fmla="val 50000"/>
            </a:avLst>
          </a:prstGeom>
          <a:gradFill rotWithShape="1">
            <a:gsLst>
              <a:gs pos="0">
                <a:schemeClr val="accent1"/>
              </a:gs>
              <a:gs pos="100000">
                <a:schemeClr val="accent1">
                  <a:gamma/>
                  <a:tint val="5882"/>
                  <a:invGamma/>
                </a:schemeClr>
              </a:gs>
            </a:gsLst>
            <a:lin ang="0" scaled="1"/>
          </a:gradFill>
          <a:ln w="38100">
            <a:solidFill>
              <a:srgbClr val="808080"/>
            </a:solidFill>
            <a:miter lim="800000"/>
          </a:ln>
        </p:spPr>
        <p:txBody>
          <a:bodyPr anchor="ctr" anchorCtr="0">
            <a:no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lvl="0">
              <a:lnSpc>
                <a:spcPct val="125000"/>
              </a:lnSpc>
            </a:pPr>
            <a:r>
              <a:rPr lang="en-US" altLang="zh-CN" sz="2400" b="1">
                <a:solidFill>
                  <a:srgbClr val="000000"/>
                </a:solidFill>
                <a:ea typeface="方正姚体"/>
              </a:rPr>
              <a:t>4.</a:t>
            </a:r>
            <a:r>
              <a:rPr lang="zh-CN" altLang="en-US" sz="2400" b="1">
                <a:solidFill>
                  <a:srgbClr val="000000"/>
                </a:solidFill>
                <a:ea typeface="方正姚体"/>
              </a:rPr>
              <a:t>药品信息的动态性和时效性</a:t>
            </a:r>
            <a:endParaRPr lang="en-US" altLang="zh-CN" sz="2400" b="1">
              <a:solidFill>
                <a:srgbClr val="000000"/>
              </a:solidFill>
              <a:ea typeface="方正姚体"/>
            </a:endParaRPr>
          </a:p>
        </p:txBody>
      </p:sp>
      <p:sp>
        <p:nvSpPr>
          <p:cNvPr id="97292" name=""/>
          <p:cNvSpPr/>
          <p:nvPr/>
        </p:nvSpPr>
        <p:spPr bwMode="gray">
          <a:xfrm>
            <a:off x="2916238" y="1412875"/>
            <a:ext cx="3168650" cy="1293812"/>
          </a:xfrm>
          <a:prstGeom prst="roundRect">
            <a:avLst>
              <a:gd name="adj" fmla="val 50000"/>
            </a:avLst>
          </a:prstGeom>
          <a:gradFill rotWithShape="1">
            <a:gsLst>
              <a:gs pos="0">
                <a:schemeClr val="accent1"/>
              </a:gs>
              <a:gs pos="100000">
                <a:schemeClr val="accent1">
                  <a:gamma/>
                  <a:tint val="5882"/>
                  <a:invGamma/>
                </a:schemeClr>
              </a:gs>
            </a:gsLst>
            <a:lin ang="0" scaled="1"/>
          </a:gradFill>
          <a:ln w="38100">
            <a:solidFill>
              <a:srgbClr val="808080"/>
            </a:solidFill>
            <a:miter lim="800000"/>
          </a:ln>
        </p:spPr>
        <p:txBody>
          <a:bodyPr anchor="ctr" anchorCtr="0">
            <a:no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lvl="0">
              <a:lnSpc>
                <a:spcPct val="125000"/>
              </a:lnSpc>
            </a:pPr>
            <a:r>
              <a:rPr lang="en-US" altLang="zh-CN" sz="2400" b="1">
                <a:solidFill>
                  <a:srgbClr val="000000"/>
                </a:solidFill>
                <a:ea typeface="方正姚体"/>
              </a:rPr>
              <a:t>6.</a:t>
            </a:r>
            <a:r>
              <a:rPr lang="zh-CN" altLang="en-US" sz="2400" b="1">
                <a:solidFill>
                  <a:srgbClr val="000000"/>
                </a:solidFill>
                <a:ea typeface="方正姚体"/>
              </a:rPr>
              <a:t>药品信息的目的性和价值性</a:t>
            </a:r>
            <a:endParaRPr lang="en-US" altLang="zh-CN" sz="2400" b="1">
              <a:solidFill>
                <a:srgbClr val="000000"/>
              </a:solidFill>
              <a:ea typeface="方正姚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5362" name="AutoShape 2"/>
          <p:cNvSpPr/>
          <p:nvPr/>
        </p:nvSpPr>
        <p:spPr>
          <a:xfrm flipH="1">
            <a:off x="3719512" y="1917700"/>
            <a:ext cx="92075"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15363" name="AutoShape 3"/>
          <p:cNvSpPr/>
          <p:nvPr/>
        </p:nvSpPr>
        <p:spPr>
          <a:xfrm flipH="1">
            <a:off x="1670050" y="1917700"/>
            <a:ext cx="93662"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grpSp>
        <p:nvGrpSpPr>
          <p:cNvPr id="15364" name="Group 9"/>
          <p:cNvGrpSpPr/>
          <p:nvPr/>
        </p:nvGrpSpPr>
        <p:grpSpPr>
          <a:xfrm>
            <a:off x="539750" y="1412875"/>
            <a:ext cx="7920038" cy="4713288"/>
            <a:chOff x="249" y="898"/>
            <a:chExt cx="2450" cy="2429"/>
          </a:xfrm>
        </p:grpSpPr>
        <p:sp>
          <p:nvSpPr>
            <p:cNvPr id="15366" name="Rectangle 10"/>
            <p:cNvSpPr/>
            <p:nvPr/>
          </p:nvSpPr>
          <p:spPr>
            <a:xfrm>
              <a:off x="340" y="1389"/>
              <a:ext cx="2270" cy="1896"/>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eaLnBrk="1" hangingPunct="1">
                <a:lnSpc>
                  <a:spcPct val="140000"/>
                </a:lnSpc>
              </a:pPr>
              <a:r>
                <a:rPr lang="zh-CN" altLang="en-US" sz="2400" b="1">
                  <a:solidFill>
                    <a:srgbClr val="000000"/>
                  </a:solidFill>
                  <a:ea typeface="方正姚体"/>
                </a:rPr>
                <a:t>按内容类型分：药品经济信息、药品科技信息、</a:t>
              </a:r>
            </a:p>
            <a:p>
              <a:pPr marL="0" lvl="0" indent="0" algn="l" eaLnBrk="1" hangingPunct="1">
                <a:lnSpc>
                  <a:spcPct val="140000"/>
                </a:lnSpc>
              </a:pPr>
              <a:r>
                <a:rPr lang="zh-CN" altLang="en-US" sz="2400" b="1">
                  <a:solidFill>
                    <a:srgbClr val="000000"/>
                  </a:solidFill>
                  <a:ea typeface="方正姚体"/>
                </a:rPr>
                <a:t>                          药品政策法规信息和药品教育信息；</a:t>
              </a:r>
            </a:p>
            <a:p>
              <a:pPr marL="0" lvl="0" indent="0" algn="l" eaLnBrk="1" hangingPunct="1">
                <a:lnSpc>
                  <a:spcPct val="140000"/>
                </a:lnSpc>
              </a:pPr>
              <a:r>
                <a:rPr lang="zh-CN" altLang="en-US" sz="2400" b="1">
                  <a:solidFill>
                    <a:srgbClr val="000000"/>
                  </a:solidFill>
                  <a:ea typeface="方正姚体"/>
                </a:rPr>
                <a:t>按来源类型分：内部信息和外部信息；</a:t>
              </a:r>
            </a:p>
            <a:p>
              <a:pPr marL="0" lvl="0" indent="0" algn="l" eaLnBrk="1" hangingPunct="1">
                <a:lnSpc>
                  <a:spcPct val="140000"/>
                </a:lnSpc>
              </a:pPr>
              <a:r>
                <a:rPr lang="zh-CN" altLang="en-US" sz="2400" b="1">
                  <a:solidFill>
                    <a:srgbClr val="000000"/>
                  </a:solidFill>
                  <a:ea typeface="方正姚体"/>
                </a:rPr>
                <a:t>按阶段类型分：上市前药品信息、注册中药品信息和</a:t>
              </a:r>
            </a:p>
            <a:p>
              <a:pPr marL="0" lvl="0" indent="0" algn="l" eaLnBrk="1" hangingPunct="1">
                <a:lnSpc>
                  <a:spcPct val="140000"/>
                </a:lnSpc>
              </a:pPr>
              <a:r>
                <a:rPr lang="zh-CN" altLang="en-US" sz="2400" b="1">
                  <a:solidFill>
                    <a:srgbClr val="000000"/>
                  </a:solidFill>
                  <a:ea typeface="方正姚体"/>
                </a:rPr>
                <a:t>                          上市后药品信息；</a:t>
              </a:r>
            </a:p>
            <a:p>
              <a:pPr marL="0" lvl="0" indent="0" algn="l" eaLnBrk="1" hangingPunct="1">
                <a:lnSpc>
                  <a:spcPct val="140000"/>
                </a:lnSpc>
              </a:pPr>
              <a:r>
                <a:rPr lang="zh-CN" altLang="en-US" sz="2400" b="1">
                  <a:solidFill>
                    <a:srgbClr val="000000"/>
                  </a:solidFill>
                  <a:ea typeface="方正姚体"/>
                </a:rPr>
                <a:t>按载体形式类型分：语音信息、图像信息、数字信息</a:t>
              </a:r>
            </a:p>
            <a:p>
              <a:pPr marL="0" lvl="0" indent="0" algn="l" eaLnBrk="1" hangingPunct="1">
                <a:lnSpc>
                  <a:spcPct val="140000"/>
                </a:lnSpc>
              </a:pPr>
              <a:r>
                <a:rPr lang="zh-CN" altLang="en-US" sz="2400" b="1">
                  <a:solidFill>
                    <a:srgbClr val="000000"/>
                  </a:solidFill>
                  <a:ea typeface="方正姚体"/>
                </a:rPr>
                <a:t>                                 和计算机信息。</a:t>
              </a:r>
              <a:endParaRPr lang="zh-CN" altLang="en-US" sz="2400">
                <a:solidFill>
                  <a:srgbClr val="000000"/>
                </a:solidFill>
                <a:latin typeface="宋体" pitchFamily="2" charset="-122"/>
                <a:ea typeface="方正姚体"/>
              </a:endParaRPr>
            </a:p>
          </p:txBody>
        </p:sp>
        <p:grpSp>
          <p:nvGrpSpPr>
            <p:cNvPr id="15367" name="Group 11"/>
            <p:cNvGrpSpPr/>
            <p:nvPr/>
          </p:nvGrpSpPr>
          <p:grpSpPr>
            <a:xfrm>
              <a:off x="249" y="898"/>
              <a:ext cx="2450" cy="2429"/>
              <a:chOff x="204" y="720"/>
              <a:chExt cx="2416" cy="3136"/>
            </a:xfrm>
          </p:grpSpPr>
          <p:grpSp>
            <p:nvGrpSpPr>
              <p:cNvPr id="15368" name="Group 12"/>
              <p:cNvGrpSpPr/>
              <p:nvPr/>
            </p:nvGrpSpPr>
            <p:grpSpPr>
              <a:xfrm>
                <a:off x="204" y="759"/>
                <a:ext cx="2416" cy="3097"/>
                <a:chOff x="204" y="1071"/>
                <a:chExt cx="2416" cy="2803"/>
              </a:xfrm>
            </p:grpSpPr>
            <p:sp>
              <p:nvSpPr>
                <p:cNvPr id="15370" name="AutoShape 13"/>
                <p:cNvSpPr/>
                <p:nvPr/>
              </p:nvSpPr>
              <p:spPr>
                <a:xfrm>
                  <a:off x="204" y="1253"/>
                  <a:ext cx="2416" cy="2621"/>
                </a:xfrm>
                <a:prstGeom prst="roundRect">
                  <a:avLst>
                    <a:gd name="adj" fmla="val 4690"/>
                  </a:avLst>
                </a:prstGeom>
                <a:noFill/>
                <a:ln w="57150">
                  <a:solidFill>
                    <a:srgbClr val="6EA1A6"/>
                  </a:solid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15371" name="Text Box 14"/>
                <p:cNvSpPr/>
                <p:nvPr/>
              </p:nvSpPr>
              <p:spPr bwMode="gray">
                <a:xfrm>
                  <a:off x="521" y="1071"/>
                  <a:ext cx="1907" cy="276"/>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endParaRPr lang="zh-CN" altLang="en-US" sz="2400" b="1">
                    <a:solidFill>
                      <a:srgbClr val="000000"/>
                    </a:solidFill>
                    <a:latin typeface="幼圆" pitchFamily="49" charset="-122"/>
                    <a:ea typeface="方正姚体"/>
                  </a:endParaRPr>
                </a:p>
              </p:txBody>
            </p:sp>
          </p:grpSp>
          <p:sp>
            <p:nvSpPr>
              <p:cNvPr id="15369" name="AutoShape 15"/>
              <p:cNvSpPr/>
              <p:nvPr/>
            </p:nvSpPr>
            <p:spPr bwMode="gray">
              <a:xfrm>
                <a:off x="295" y="720"/>
                <a:ext cx="2200" cy="431"/>
              </a:xfrm>
              <a:prstGeom prst="roundRect">
                <a:avLst>
                  <a:gd name="adj" fmla="val 50000"/>
                </a:avLst>
              </a:prstGeom>
              <a:gradFill rotWithShape="1">
                <a:gsLst>
                  <a:gs pos="0">
                    <a:srgbClr val="2B3F40"/>
                  </a:gs>
                  <a:gs pos="50000">
                    <a:srgbClr val="6EA1A6"/>
                  </a:gs>
                  <a:gs pos="100000">
                    <a:srgbClr val="2B3F40"/>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2800" b="1">
                    <a:solidFill>
                      <a:srgbClr val="000000"/>
                    </a:solidFill>
                    <a:ea typeface="方正姚体"/>
                  </a:rPr>
                  <a:t>（一） 药品信息的分类</a:t>
                </a:r>
              </a:p>
            </p:txBody>
          </p:sp>
        </p:grpSp>
      </p:grpSp>
      <p:sp>
        <p:nvSpPr>
          <p:cNvPr id="15365" name="Rectangle 16"/>
          <p:cNvSpPr/>
          <p:nvPr/>
        </p:nvSpPr>
        <p:spPr>
          <a:xfrm>
            <a:off x="0" y="214312"/>
            <a:ext cx="9145588" cy="1071562"/>
          </a:xfrm>
          <a:prstGeom prst="rect">
            <a:avLst/>
          </a:prstGeom>
          <a:gradFill rotWithShape="1">
            <a:gsLst>
              <a:gs pos="0">
                <a:srgbClr val="185E18"/>
              </a:gs>
              <a:gs pos="100000">
                <a:srgbClr val="33CC33">
                  <a:alpha val="70000"/>
                </a:srgbClr>
              </a:gs>
            </a:gsLst>
            <a:path path="shape">
              <a:fillToRect l="50000" t="50000" r="50000" b="50000"/>
            </a:path>
          </a:gradFill>
          <a:ln>
            <a:solidFill>
              <a:prstClr val="black"/>
            </a:solidFill>
            <a:miter lim="800000"/>
          </a:ln>
          <a:scene3d>
            <a:camera prst="legacyObliqueTopRight">
              <a:rot lat="0" lon="0" rev="0"/>
            </a:camera>
            <a:lightRig rig="legacyFlat3" dir="b"/>
          </a:scene3d>
          <a:sp3d prstMaterial="legacyMatte">
            <a:bevelT w="13500" h="13500" prst="angle"/>
            <a:bevelB w="13500" h="13500" prst="angle"/>
            <a:extrusionClr>
              <a:srgbClr val="6600FF"/>
            </a:extrusionClr>
          </a:sp3d>
        </p:spPr>
        <p:txBody>
          <a:bodyPr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r>
              <a:rPr lang="zh-CN" altLang="en-US" sz="3600" b="1">
                <a:solidFill>
                  <a:srgbClr val="000000"/>
                </a:solidFill>
                <a:ea typeface="方正姚体"/>
              </a:rPr>
              <a:t>    二、药品信息的分类和收集</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pSp>
        <p:nvGrpSpPr>
          <p:cNvPr id="16386" name="Group 9"/>
          <p:cNvGrpSpPr/>
          <p:nvPr>
            <p:ph idx="4294967295"/>
          </p:nvPr>
        </p:nvGrpSpPr>
        <p:grpSpPr>
          <a:xfrm>
            <a:off x="468312" y="785812"/>
            <a:ext cx="8064500" cy="5019675"/>
            <a:chOff x="249" y="890"/>
            <a:chExt cx="2450" cy="2585"/>
          </a:xfrm>
        </p:grpSpPr>
        <p:sp>
          <p:nvSpPr>
            <p:cNvPr id="16387" name="Rectangle 10"/>
            <p:cNvSpPr/>
            <p:nvPr/>
          </p:nvSpPr>
          <p:spPr>
            <a:xfrm>
              <a:off x="344" y="1333"/>
              <a:ext cx="2270" cy="1983"/>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eaLnBrk="1" hangingPunct="1">
                <a:lnSpc>
                  <a:spcPct val="160000"/>
                </a:lnSpc>
              </a:pPr>
              <a:r>
                <a:rPr lang="en-US" altLang="zh-CN" sz="2200" b="1">
                  <a:solidFill>
                    <a:srgbClr val="000000"/>
                  </a:solidFill>
                  <a:latin typeface="宋体" pitchFamily="2" charset="-122"/>
                  <a:ea typeface="方正姚体"/>
                </a:rPr>
                <a:t>1</a:t>
              </a:r>
              <a:r>
                <a:rPr lang="zh-CN" altLang="en-US" sz="2200" b="1">
                  <a:solidFill>
                    <a:srgbClr val="000000"/>
                  </a:solidFill>
                  <a:latin typeface="宋体" pitchFamily="2" charset="-122"/>
                  <a:ea typeface="方正姚体"/>
                </a:rPr>
                <a:t>．拥有权威的参考书是全面掌握药品信息的基础</a:t>
              </a:r>
              <a:r>
                <a:rPr lang="en-US" altLang="en-US" sz="2200" b="1">
                  <a:solidFill>
                    <a:srgbClr val="000000"/>
                  </a:solidFill>
                  <a:latin typeface="宋体" pitchFamily="2" charset="-122"/>
                  <a:ea typeface="方正姚体"/>
                </a:rPr>
                <a:t> </a:t>
              </a:r>
              <a:endParaRPr lang="en-US" altLang="zh-CN" sz="2200" b="1">
                <a:solidFill>
                  <a:srgbClr val="000000"/>
                </a:solidFill>
                <a:latin typeface="宋体" pitchFamily="2" charset="-122"/>
                <a:ea typeface="方正姚体"/>
              </a:endParaRPr>
            </a:p>
            <a:p>
              <a:pPr marL="0" lvl="0" indent="0" algn="l" eaLnBrk="1" hangingPunct="1">
                <a:lnSpc>
                  <a:spcPct val="160000"/>
                </a:lnSpc>
              </a:pPr>
              <a:r>
                <a:rPr lang="en-US" altLang="zh-CN" sz="2200" b="1">
                  <a:solidFill>
                    <a:srgbClr val="000000"/>
                  </a:solidFill>
                  <a:latin typeface="宋体" pitchFamily="2" charset="-122"/>
                  <a:ea typeface="方正姚体"/>
                </a:rPr>
                <a:t>2</a:t>
              </a:r>
              <a:r>
                <a:rPr lang="zh-CN" altLang="en-US" sz="2200" b="1">
                  <a:solidFill>
                    <a:srgbClr val="000000"/>
                  </a:solidFill>
                  <a:latin typeface="宋体" pitchFamily="2" charset="-122"/>
                  <a:ea typeface="方正姚体"/>
                </a:rPr>
                <a:t>．查阅专业期刊杂志</a:t>
              </a:r>
            </a:p>
            <a:p>
              <a:pPr marL="0" lvl="0" indent="0" algn="l" eaLnBrk="1" hangingPunct="1">
                <a:lnSpc>
                  <a:spcPct val="160000"/>
                </a:lnSpc>
              </a:pPr>
              <a:r>
                <a:rPr lang="en-US" altLang="zh-CN" sz="2200" b="1">
                  <a:solidFill>
                    <a:srgbClr val="000000"/>
                  </a:solidFill>
                  <a:latin typeface="宋体" pitchFamily="2" charset="-122"/>
                  <a:ea typeface="方正姚体"/>
                </a:rPr>
                <a:t>3</a:t>
              </a:r>
              <a:r>
                <a:rPr lang="zh-CN" altLang="en-US" sz="2200" b="1">
                  <a:solidFill>
                    <a:srgbClr val="000000"/>
                  </a:solidFill>
                  <a:latin typeface="宋体" pitchFamily="2" charset="-122"/>
                  <a:ea typeface="方正姚体"/>
                </a:rPr>
                <a:t>．利用文献检索工具是查询药学信息的重要手段</a:t>
              </a:r>
              <a:endParaRPr lang="en-US" altLang="zh-CN" sz="2200" b="1">
                <a:solidFill>
                  <a:srgbClr val="000000"/>
                </a:solidFill>
                <a:latin typeface="宋体" pitchFamily="2" charset="-122"/>
                <a:ea typeface="方正姚体"/>
              </a:endParaRPr>
            </a:p>
            <a:p>
              <a:pPr marL="0" lvl="0" indent="0" algn="l" eaLnBrk="1" hangingPunct="1">
                <a:lnSpc>
                  <a:spcPct val="160000"/>
                </a:lnSpc>
              </a:pPr>
              <a:r>
                <a:rPr lang="en-US" altLang="zh-CN" sz="2200" b="1">
                  <a:solidFill>
                    <a:srgbClr val="000000"/>
                  </a:solidFill>
                  <a:latin typeface="宋体" pitchFamily="2" charset="-122"/>
                  <a:ea typeface="方正姚体"/>
                </a:rPr>
                <a:t>4</a:t>
              </a:r>
              <a:r>
                <a:rPr lang="zh-CN" altLang="en-US" sz="2200" b="1">
                  <a:solidFill>
                    <a:srgbClr val="000000"/>
                  </a:solidFill>
                  <a:latin typeface="宋体" pitchFamily="2" charset="-122"/>
                  <a:ea typeface="方正姚体"/>
                </a:rPr>
                <a:t>．参加学术会议、继续教育讲座是获取药学信息的途径</a:t>
              </a:r>
            </a:p>
            <a:p>
              <a:pPr marL="0" lvl="0" indent="0" algn="l" eaLnBrk="1" hangingPunct="1">
                <a:lnSpc>
                  <a:spcPct val="160000"/>
                </a:lnSpc>
              </a:pPr>
              <a:r>
                <a:rPr lang="en-US" altLang="zh-CN" sz="2200" b="1">
                  <a:solidFill>
                    <a:srgbClr val="000000"/>
                  </a:solidFill>
                  <a:latin typeface="宋体" pitchFamily="2" charset="-122"/>
                  <a:ea typeface="方正姚体"/>
                </a:rPr>
                <a:t>5</a:t>
              </a:r>
              <a:r>
                <a:rPr lang="zh-CN" altLang="en-US" sz="2200" b="1">
                  <a:solidFill>
                    <a:srgbClr val="000000"/>
                  </a:solidFill>
                  <a:latin typeface="宋体" pitchFamily="2" charset="-122"/>
                  <a:ea typeface="方正姚体"/>
                </a:rPr>
                <a:t>．从药品研发、生产、经营企业获得具体药品品种的信息</a:t>
              </a:r>
              <a:r>
                <a:rPr lang="en-US" altLang="en-US" sz="2200" b="1">
                  <a:solidFill>
                    <a:srgbClr val="000000"/>
                  </a:solidFill>
                  <a:latin typeface="宋体" pitchFamily="2" charset="-122"/>
                  <a:ea typeface="方正姚体"/>
                </a:rPr>
                <a:t> </a:t>
              </a:r>
              <a:endParaRPr lang="en-US" altLang="zh-CN" sz="2200" b="1">
                <a:solidFill>
                  <a:srgbClr val="000000"/>
                </a:solidFill>
                <a:latin typeface="宋体" pitchFamily="2" charset="-122"/>
                <a:ea typeface="方正姚体"/>
              </a:endParaRPr>
            </a:p>
            <a:p>
              <a:pPr marL="0" lvl="0" indent="0" algn="l" eaLnBrk="1" hangingPunct="1">
                <a:lnSpc>
                  <a:spcPct val="160000"/>
                </a:lnSpc>
              </a:pPr>
              <a:r>
                <a:rPr lang="en-US" altLang="zh-CN" sz="2200" b="1">
                  <a:solidFill>
                    <a:srgbClr val="000000"/>
                  </a:solidFill>
                  <a:latin typeface="宋体" pitchFamily="2" charset="-122"/>
                  <a:ea typeface="方正姚体"/>
                </a:rPr>
                <a:t>6</a:t>
              </a:r>
              <a:r>
                <a:rPr lang="zh-CN" altLang="en-US" sz="2200" b="1">
                  <a:solidFill>
                    <a:srgbClr val="000000"/>
                  </a:solidFill>
                  <a:latin typeface="宋体" pitchFamily="2" charset="-122"/>
                  <a:ea typeface="方正姚体"/>
                </a:rPr>
                <a:t>．在药学实践中获得药品信息</a:t>
              </a:r>
            </a:p>
            <a:p>
              <a:pPr marL="0" lvl="0" indent="0" algn="l" eaLnBrk="1" hangingPunct="1">
                <a:lnSpc>
                  <a:spcPct val="160000"/>
                </a:lnSpc>
              </a:pPr>
              <a:r>
                <a:rPr lang="en-US" altLang="zh-CN" sz="2200" b="1">
                  <a:solidFill>
                    <a:srgbClr val="000000"/>
                  </a:solidFill>
                  <a:latin typeface="宋体" pitchFamily="2" charset="-122"/>
                  <a:ea typeface="方正姚体"/>
                </a:rPr>
                <a:t>7</a:t>
              </a:r>
              <a:r>
                <a:rPr lang="zh-CN" altLang="en-US" sz="2200" b="1">
                  <a:solidFill>
                    <a:srgbClr val="000000"/>
                  </a:solidFill>
                  <a:latin typeface="宋体" pitchFamily="2" charset="-122"/>
                  <a:ea typeface="方正姚体"/>
                </a:rPr>
                <a:t>．用法律或行政手段获取药品信息</a:t>
              </a:r>
            </a:p>
          </p:txBody>
        </p:sp>
        <p:grpSp>
          <p:nvGrpSpPr>
            <p:cNvPr id="16388" name="Group 11"/>
            <p:cNvGrpSpPr/>
            <p:nvPr/>
          </p:nvGrpSpPr>
          <p:grpSpPr>
            <a:xfrm>
              <a:off x="249" y="890"/>
              <a:ext cx="2450" cy="2585"/>
              <a:chOff x="204" y="709"/>
              <a:chExt cx="2416" cy="3337"/>
            </a:xfrm>
          </p:grpSpPr>
          <p:grpSp>
            <p:nvGrpSpPr>
              <p:cNvPr id="16389" name="Group 12"/>
              <p:cNvGrpSpPr/>
              <p:nvPr/>
            </p:nvGrpSpPr>
            <p:grpSpPr>
              <a:xfrm>
                <a:off x="204" y="759"/>
                <a:ext cx="2416" cy="3287"/>
                <a:chOff x="204" y="1071"/>
                <a:chExt cx="2416" cy="2975"/>
              </a:xfrm>
            </p:grpSpPr>
            <p:sp>
              <p:nvSpPr>
                <p:cNvPr id="16391" name="AutoShape 13"/>
                <p:cNvSpPr/>
                <p:nvPr/>
              </p:nvSpPr>
              <p:spPr>
                <a:xfrm>
                  <a:off x="204" y="1253"/>
                  <a:ext cx="2416" cy="2793"/>
                </a:xfrm>
                <a:prstGeom prst="roundRect">
                  <a:avLst>
                    <a:gd name="adj" fmla="val 4690"/>
                  </a:avLst>
                </a:prstGeom>
                <a:noFill/>
                <a:ln w="57150">
                  <a:solidFill>
                    <a:srgbClr val="6EA1A6"/>
                  </a:solid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16392" name="Text Box 14"/>
                <p:cNvSpPr/>
                <p:nvPr/>
              </p:nvSpPr>
              <p:spPr bwMode="gray">
                <a:xfrm>
                  <a:off x="521" y="1071"/>
                  <a:ext cx="1907" cy="275"/>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endParaRPr lang="zh-CN" altLang="en-US" sz="2400" b="1">
                    <a:solidFill>
                      <a:srgbClr val="000000"/>
                    </a:solidFill>
                    <a:latin typeface="幼圆" pitchFamily="49" charset="-122"/>
                    <a:ea typeface="方正姚体"/>
                  </a:endParaRPr>
                </a:p>
              </p:txBody>
            </p:sp>
          </p:grpSp>
          <p:sp>
            <p:nvSpPr>
              <p:cNvPr id="16390" name="AutoShape 15"/>
              <p:cNvSpPr/>
              <p:nvPr/>
            </p:nvSpPr>
            <p:spPr bwMode="gray">
              <a:xfrm>
                <a:off x="295" y="709"/>
                <a:ext cx="2200" cy="431"/>
              </a:xfrm>
              <a:prstGeom prst="roundRect">
                <a:avLst>
                  <a:gd name="adj" fmla="val 50000"/>
                </a:avLst>
              </a:prstGeom>
              <a:gradFill rotWithShape="1">
                <a:gsLst>
                  <a:gs pos="0">
                    <a:srgbClr val="2B3F40"/>
                  </a:gs>
                  <a:gs pos="50000">
                    <a:srgbClr val="6EA1A6"/>
                  </a:gs>
                  <a:gs pos="100000">
                    <a:srgbClr val="2B3F40"/>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2800" b="1">
                    <a:solidFill>
                      <a:srgbClr val="000000"/>
                    </a:solidFill>
                    <a:ea typeface="方正姚体"/>
                  </a:rPr>
                  <a:t>（二）药品信息收集</a:t>
                </a:r>
              </a:p>
            </p:txBody>
          </p:sp>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0482" name="AutoShape 2"/>
          <p:cNvSpPr/>
          <p:nvPr/>
        </p:nvSpPr>
        <p:spPr>
          <a:xfrm flipH="1">
            <a:off x="3719512" y="1917700"/>
            <a:ext cx="92075"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20483" name="AutoShape 3"/>
          <p:cNvSpPr/>
          <p:nvPr/>
        </p:nvSpPr>
        <p:spPr>
          <a:xfrm flipH="1">
            <a:off x="1670050" y="1917700"/>
            <a:ext cx="93662"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grpSp>
        <p:nvGrpSpPr>
          <p:cNvPr id="20484" name="Group 9"/>
          <p:cNvGrpSpPr/>
          <p:nvPr/>
        </p:nvGrpSpPr>
        <p:grpSpPr>
          <a:xfrm>
            <a:off x="539750" y="1412875"/>
            <a:ext cx="7777162" cy="5072062"/>
            <a:chOff x="249" y="890"/>
            <a:chExt cx="2450" cy="2585"/>
          </a:xfrm>
        </p:grpSpPr>
        <p:sp>
          <p:nvSpPr>
            <p:cNvPr id="20486" name="Rectangle 10"/>
            <p:cNvSpPr/>
            <p:nvPr/>
          </p:nvSpPr>
          <p:spPr>
            <a:xfrm>
              <a:off x="270" y="1218"/>
              <a:ext cx="2401" cy="2087"/>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eaLnBrk="1" hangingPunct="1">
                <a:lnSpc>
                  <a:spcPct val="160000"/>
                </a:lnSpc>
              </a:pPr>
              <a:r>
                <a:rPr lang="zh-CN" altLang="en-US" sz="2400">
                  <a:solidFill>
                    <a:srgbClr val="000000"/>
                  </a:solidFill>
                  <a:ea typeface="方正姚体"/>
                </a:rPr>
                <a:t>      </a:t>
              </a:r>
              <a:r>
                <a:rPr lang="zh-CN" altLang="en-US" sz="2000" b="1">
                  <a:solidFill>
                    <a:srgbClr val="000000"/>
                  </a:solidFill>
                  <a:ea typeface="方正姚体"/>
                </a:rPr>
                <a:t>药品信息管理      药品信息活动的管理</a:t>
              </a:r>
            </a:p>
            <a:p>
              <a:pPr marL="0" lvl="0" indent="0" algn="l" eaLnBrk="1" hangingPunct="1">
                <a:lnSpc>
                  <a:spcPct val="160000"/>
                </a:lnSpc>
              </a:pPr>
              <a:r>
                <a:rPr lang="zh-CN" altLang="en-US" sz="2000" b="1">
                  <a:solidFill>
                    <a:srgbClr val="000000"/>
                  </a:solidFill>
                  <a:ea typeface="方正姚体"/>
                </a:rPr>
                <a:t>                                   国家对药品信息的监督管理</a:t>
              </a:r>
            </a:p>
            <a:p>
              <a:pPr marL="0" lvl="0" indent="0" algn="l" eaLnBrk="1" hangingPunct="1">
                <a:lnSpc>
                  <a:spcPct val="160000"/>
                </a:lnSpc>
              </a:pPr>
              <a:r>
                <a:rPr lang="zh-CN" altLang="en-US" sz="2000" b="1">
                  <a:solidFill>
                    <a:srgbClr val="000000"/>
                  </a:solidFill>
                  <a:ea typeface="方正姚体"/>
                </a:rPr>
                <a:t>       药品信息活动管理的基本目标是以最少的人、财、物和时间的投入，充分开发和利用药品信息，保证药品信息的客观、及时和准确，以促使该药事单位目标的实现。</a:t>
              </a:r>
            </a:p>
            <a:p>
              <a:pPr marL="0" lvl="0" indent="0" algn="l" eaLnBrk="1" hangingPunct="1">
                <a:lnSpc>
                  <a:spcPct val="160000"/>
                </a:lnSpc>
              </a:pPr>
              <a:r>
                <a:rPr lang="zh-CN" altLang="en-US" sz="2000" b="1">
                  <a:solidFill>
                    <a:srgbClr val="000000"/>
                  </a:solidFill>
                  <a:ea typeface="方正姚体"/>
                </a:rPr>
                <a:t>       国家对药品信息监督管理的基本目标是保证药品信息的真实性、准确性、全面性，以完成保障人们用药安全有效，维护人们健康的基本任务。</a:t>
              </a:r>
              <a:endParaRPr lang="zh-CN" altLang="en-US" sz="2000" b="1">
                <a:solidFill>
                  <a:srgbClr val="000000"/>
                </a:solidFill>
                <a:latin typeface="宋体" pitchFamily="2" charset="-122"/>
                <a:ea typeface="方正姚体"/>
              </a:endParaRPr>
            </a:p>
          </p:txBody>
        </p:sp>
        <p:grpSp>
          <p:nvGrpSpPr>
            <p:cNvPr id="20487" name="Group 11"/>
            <p:cNvGrpSpPr/>
            <p:nvPr/>
          </p:nvGrpSpPr>
          <p:grpSpPr>
            <a:xfrm>
              <a:off x="249" y="890"/>
              <a:ext cx="2450" cy="2585"/>
              <a:chOff x="204" y="709"/>
              <a:chExt cx="2416" cy="3337"/>
            </a:xfrm>
          </p:grpSpPr>
          <p:grpSp>
            <p:nvGrpSpPr>
              <p:cNvPr id="20488" name="Group 12"/>
              <p:cNvGrpSpPr/>
              <p:nvPr/>
            </p:nvGrpSpPr>
            <p:grpSpPr>
              <a:xfrm>
                <a:off x="204" y="759"/>
                <a:ext cx="2416" cy="3287"/>
                <a:chOff x="204" y="1071"/>
                <a:chExt cx="2416" cy="2975"/>
              </a:xfrm>
            </p:grpSpPr>
            <p:sp>
              <p:nvSpPr>
                <p:cNvPr id="20490" name="AutoShape 13"/>
                <p:cNvSpPr/>
                <p:nvPr/>
              </p:nvSpPr>
              <p:spPr>
                <a:xfrm>
                  <a:off x="204" y="1253"/>
                  <a:ext cx="2416" cy="2793"/>
                </a:xfrm>
                <a:prstGeom prst="roundRect">
                  <a:avLst>
                    <a:gd name="adj" fmla="val 4690"/>
                  </a:avLst>
                </a:prstGeom>
                <a:noFill/>
                <a:ln w="57150">
                  <a:solidFill>
                    <a:srgbClr val="6EA1A6"/>
                  </a:solid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20491" name="Text Box 14"/>
                <p:cNvSpPr/>
                <p:nvPr/>
              </p:nvSpPr>
              <p:spPr bwMode="gray">
                <a:xfrm>
                  <a:off x="521" y="1071"/>
                  <a:ext cx="1907" cy="273"/>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endParaRPr lang="zh-CN" altLang="en-US" sz="2400" b="1">
                    <a:solidFill>
                      <a:srgbClr val="000000"/>
                    </a:solidFill>
                    <a:latin typeface="幼圆" pitchFamily="49" charset="-122"/>
                    <a:ea typeface="方正姚体"/>
                  </a:endParaRPr>
                </a:p>
              </p:txBody>
            </p:sp>
          </p:grpSp>
          <p:sp>
            <p:nvSpPr>
              <p:cNvPr id="20489" name="AutoShape 15"/>
              <p:cNvSpPr/>
              <p:nvPr/>
            </p:nvSpPr>
            <p:spPr bwMode="gray">
              <a:xfrm>
                <a:off x="295" y="709"/>
                <a:ext cx="2200" cy="517"/>
              </a:xfrm>
              <a:prstGeom prst="roundRect">
                <a:avLst>
                  <a:gd name="adj" fmla="val 50000"/>
                </a:avLst>
              </a:prstGeom>
              <a:gradFill rotWithShape="1">
                <a:gsLst>
                  <a:gs pos="0">
                    <a:srgbClr val="2B3F40"/>
                  </a:gs>
                  <a:gs pos="50000">
                    <a:srgbClr val="6EA1A6"/>
                  </a:gs>
                  <a:gs pos="100000">
                    <a:srgbClr val="2B3F40"/>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3200" b="1">
                    <a:solidFill>
                      <a:srgbClr val="000000"/>
                    </a:solidFill>
                    <a:ea typeface="方正姚体"/>
                  </a:rPr>
                  <a:t>（一）药品信息管理的内涵和目的</a:t>
                </a:r>
              </a:p>
            </p:txBody>
          </p:sp>
        </p:grpSp>
      </p:grpSp>
      <p:sp>
        <p:nvSpPr>
          <p:cNvPr id="20485" name="Rectangle 16"/>
          <p:cNvSpPr/>
          <p:nvPr/>
        </p:nvSpPr>
        <p:spPr>
          <a:xfrm>
            <a:off x="468312" y="214312"/>
            <a:ext cx="7848600" cy="1071562"/>
          </a:xfrm>
          <a:prstGeom prst="rect">
            <a:avLst/>
          </a:prstGeom>
          <a:gradFill rotWithShape="1">
            <a:gsLst>
              <a:gs pos="0">
                <a:srgbClr val="185E18"/>
              </a:gs>
              <a:gs pos="100000">
                <a:srgbClr val="33CC33">
                  <a:alpha val="70000"/>
                </a:srgbClr>
              </a:gs>
            </a:gsLst>
            <a:path path="shape">
              <a:fillToRect l="50000" t="50000" r="50000" b="50000"/>
            </a:path>
          </a:gradFill>
          <a:ln>
            <a:solidFill>
              <a:prstClr val="black"/>
            </a:solidFill>
            <a:miter lim="800000"/>
          </a:ln>
          <a:scene3d>
            <a:camera prst="legacyObliqueTopRight">
              <a:rot lat="0" lon="0" rev="0"/>
            </a:camera>
            <a:lightRig rig="legacyFlat3" dir="b"/>
          </a:scene3d>
          <a:sp3d prstMaterial="legacyMatte">
            <a:bevelT w="13500" h="13500" prst="angle"/>
            <a:bevelB w="13500" h="13500" prst="angle"/>
            <a:extrusionClr>
              <a:srgbClr val="6600FF"/>
            </a:extrusionClr>
          </a:sp3d>
        </p:spPr>
        <p:txBody>
          <a:bodyPr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r>
              <a:rPr lang="zh-CN" altLang="en-US" sz="3600" b="1">
                <a:solidFill>
                  <a:srgbClr val="000000"/>
                </a:solidFill>
                <a:ea typeface="方正姚体"/>
              </a:rPr>
              <a:t>    三、药品信息管理</a:t>
            </a:r>
          </a:p>
        </p:txBody>
      </p:sp>
      <p:sp>
        <p:nvSpPr>
          <p:cNvPr id="20493" name=""/>
          <p:cNvSpPr/>
          <p:nvPr/>
        </p:nvSpPr>
        <p:spPr>
          <a:xfrm>
            <a:off x="2484438" y="2349500"/>
            <a:ext cx="503238" cy="1150938"/>
          </a:xfrm>
          <a:prstGeom prst="leftBrace">
            <a:avLst>
              <a:gd name="adj1" fmla="val 19059"/>
              <a:gd name="adj2" fmla="val 50000"/>
            </a:avLst>
          </a:prstGeom>
          <a:noFill/>
          <a:ln>
            <a:noFill/>
            <a:round/>
          </a:ln>
          <a:effectLst>
            <a:prstShdw prst="shdw17" dist="17961" dir="2700000">
              <a:schemeClr val="tx1">
                <a:gamma/>
                <a:shade val="60000"/>
                <a:invGamma/>
              </a:schemeClr>
            </a:prstShdw>
          </a:effectLst>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lvl="0" eaLnBrk="1" hangingPunct="1"/>
            <a:endParaRPr lang="zh-CN" altLang="en-US">
              <a:solidFill>
                <a:srgbClr val="000000"/>
              </a:solidFill>
              <a:ea typeface="方正姚体"/>
            </a:endParaRPr>
          </a:p>
        </p:txBody>
      </p:sp>
      <p:cxnSp>
        <p:nvCxnSpPr>
          <p:cNvPr id="20494" name=""/>
          <p:cNvCxnSpPr/>
          <p:nvPr/>
        </p:nvCxnSpPr>
        <p:spPr>
          <a:xfrm flipH="1">
            <a:off x="2916238" y="2420938"/>
            <a:ext cx="0" cy="647700"/>
          </a:xfrm>
          <a:prstGeom prst="line">
            <a:avLst/>
          </a:prstGeom>
          <a:noFill/>
          <a:ln w="12700">
            <a:solidFill>
              <a:schemeClr val="tx1"/>
            </a:solidFill>
            <a:miter lim="800000"/>
          </a:ln>
        </p:spPr>
      </p:cxnSp>
      <p:cxnSp>
        <p:nvCxnSpPr>
          <p:cNvPr id="20495" name=""/>
          <p:cNvCxnSpPr/>
          <p:nvPr/>
        </p:nvCxnSpPr>
        <p:spPr>
          <a:xfrm>
            <a:off x="2916238" y="2420938"/>
            <a:ext cx="142875" cy="0"/>
          </a:xfrm>
          <a:prstGeom prst="line">
            <a:avLst/>
          </a:prstGeom>
          <a:noFill/>
          <a:ln w="12700">
            <a:solidFill>
              <a:schemeClr val="tx1"/>
            </a:solidFill>
            <a:miter lim="800000"/>
          </a:ln>
        </p:spPr>
      </p:cxnSp>
      <p:cxnSp>
        <p:nvCxnSpPr>
          <p:cNvPr id="20496" name=""/>
          <p:cNvCxnSpPr/>
          <p:nvPr/>
        </p:nvCxnSpPr>
        <p:spPr>
          <a:xfrm>
            <a:off x="2916238" y="3068638"/>
            <a:ext cx="142875" cy="0"/>
          </a:xfrm>
          <a:prstGeom prst="line">
            <a:avLst/>
          </a:prstGeom>
          <a:noFill/>
          <a:ln w="12700">
            <a:solidFill>
              <a:schemeClr val="tx1"/>
            </a:solidFill>
            <a:miter lim="800000"/>
          </a:ln>
        </p:spPr>
      </p:cxn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pSp>
        <p:nvGrpSpPr>
          <p:cNvPr id="21506" name="Group 9"/>
          <p:cNvGrpSpPr/>
          <p:nvPr>
            <p:ph idx="4294967295"/>
          </p:nvPr>
        </p:nvGrpSpPr>
        <p:grpSpPr>
          <a:xfrm>
            <a:off x="395288" y="549275"/>
            <a:ext cx="8215312" cy="5668962"/>
            <a:chOff x="249" y="890"/>
            <a:chExt cx="2450" cy="2585"/>
          </a:xfrm>
        </p:grpSpPr>
        <p:sp>
          <p:nvSpPr>
            <p:cNvPr id="21507" name="Rectangle 10"/>
            <p:cNvSpPr/>
            <p:nvPr/>
          </p:nvSpPr>
          <p:spPr>
            <a:xfrm>
              <a:off x="356" y="1296"/>
              <a:ext cx="2270" cy="2039"/>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eaLnBrk="1" hangingPunct="1">
                <a:lnSpc>
                  <a:spcPct val="145000"/>
                </a:lnSpc>
              </a:pPr>
              <a:r>
                <a:rPr lang="en-US" altLang="zh-CN" sz="2200" b="1">
                  <a:solidFill>
                    <a:srgbClr val="000000"/>
                  </a:solidFill>
                  <a:ea typeface="方正姚体"/>
                </a:rPr>
                <a:t>1</a:t>
              </a:r>
              <a:r>
                <a:rPr lang="zh-CN" altLang="en-US" sz="2200" b="1">
                  <a:solidFill>
                    <a:srgbClr val="000000"/>
                  </a:solidFill>
                  <a:ea typeface="方正姚体"/>
                </a:rPr>
                <a:t>．国家组织制定颁布药品标准。</a:t>
              </a:r>
              <a:endParaRPr lang="en-US" altLang="zh-CN" sz="2200" b="1">
                <a:solidFill>
                  <a:srgbClr val="000000"/>
                </a:solidFill>
                <a:ea typeface="方正姚体"/>
              </a:endParaRPr>
            </a:p>
            <a:p>
              <a:pPr marL="0" lvl="0" indent="0" algn="l" eaLnBrk="1" hangingPunct="1">
                <a:lnSpc>
                  <a:spcPct val="145000"/>
                </a:lnSpc>
              </a:pPr>
              <a:r>
                <a:rPr lang="en-US" altLang="zh-CN" sz="2200" b="1">
                  <a:solidFill>
                    <a:srgbClr val="000000"/>
                  </a:solidFill>
                  <a:ea typeface="方正姚体"/>
                </a:rPr>
                <a:t>2</a:t>
              </a:r>
              <a:r>
                <a:rPr lang="zh-CN" altLang="en-US" sz="2200" b="1">
                  <a:solidFill>
                    <a:srgbClr val="000000"/>
                  </a:solidFill>
                  <a:ea typeface="方正姚体"/>
                </a:rPr>
                <a:t>．通过立法程序制定发布有关药品信息管理的法规，强制</a:t>
              </a:r>
            </a:p>
            <a:p>
              <a:pPr marL="0" lvl="0" indent="0" algn="l" eaLnBrk="1" hangingPunct="1">
                <a:lnSpc>
                  <a:spcPct val="145000"/>
                </a:lnSpc>
              </a:pPr>
              <a:r>
                <a:rPr lang="zh-CN" altLang="en-US" sz="2200" b="1">
                  <a:solidFill>
                    <a:srgbClr val="000000"/>
                  </a:solidFill>
                  <a:ea typeface="方正姚体"/>
                </a:rPr>
                <a:t>     推行，对违反者给予相应的惩罚。</a:t>
              </a:r>
            </a:p>
            <a:p>
              <a:pPr marL="0" lvl="0" indent="0" algn="l" eaLnBrk="1" hangingPunct="1">
                <a:lnSpc>
                  <a:spcPct val="145000"/>
                </a:lnSpc>
              </a:pPr>
              <a:r>
                <a:rPr lang="en-US" altLang="zh-CN" sz="2200" b="1">
                  <a:solidFill>
                    <a:srgbClr val="000000"/>
                  </a:solidFill>
                  <a:ea typeface="方正姚体"/>
                </a:rPr>
                <a:t>3</a:t>
              </a:r>
              <a:r>
                <a:rPr lang="zh-CN" altLang="en-US" sz="2200" b="1">
                  <a:solidFill>
                    <a:srgbClr val="000000"/>
                  </a:solidFill>
                  <a:ea typeface="方正姚体"/>
                </a:rPr>
                <a:t>．通过药学行业组织制定药师职业道德规范，要求药师应</a:t>
              </a:r>
            </a:p>
            <a:p>
              <a:pPr marL="0" lvl="0" indent="0" algn="l" eaLnBrk="1" hangingPunct="1">
                <a:lnSpc>
                  <a:spcPct val="145000"/>
                </a:lnSpc>
              </a:pPr>
              <a:r>
                <a:rPr lang="zh-CN" altLang="en-US" sz="2200" b="1">
                  <a:solidFill>
                    <a:srgbClr val="000000"/>
                  </a:solidFill>
                  <a:ea typeface="方正姚体"/>
                </a:rPr>
                <a:t>     提供真实、准确、全面的药品信息，绝不从事任何可能</a:t>
              </a:r>
            </a:p>
            <a:p>
              <a:pPr marL="0" lvl="0" indent="0" algn="l" eaLnBrk="1" hangingPunct="1">
                <a:lnSpc>
                  <a:spcPct val="145000"/>
                </a:lnSpc>
              </a:pPr>
              <a:r>
                <a:rPr lang="zh-CN" altLang="en-US" sz="2200" b="1">
                  <a:solidFill>
                    <a:srgbClr val="000000"/>
                  </a:solidFill>
                  <a:ea typeface="方正姚体"/>
                </a:rPr>
                <a:t>     败坏职业荣誉的活动。</a:t>
              </a:r>
            </a:p>
            <a:p>
              <a:pPr marL="0" lvl="0" indent="0" algn="l" eaLnBrk="1" hangingPunct="1">
                <a:lnSpc>
                  <a:spcPct val="145000"/>
                </a:lnSpc>
              </a:pPr>
              <a:r>
                <a:rPr lang="en-US" altLang="zh-CN" sz="2200" b="1">
                  <a:solidFill>
                    <a:srgbClr val="000000"/>
                  </a:solidFill>
                  <a:ea typeface="方正姚体"/>
                </a:rPr>
                <a:t>4</a:t>
              </a:r>
              <a:r>
                <a:rPr lang="zh-CN" altLang="en-US" sz="2200" b="1">
                  <a:solidFill>
                    <a:srgbClr val="000000"/>
                  </a:solidFill>
                  <a:ea typeface="方正姚体"/>
                </a:rPr>
                <a:t>．通过药学教育改革，培养临床药师、情报药师，从专业</a:t>
              </a:r>
            </a:p>
            <a:p>
              <a:pPr marL="0" lvl="0" indent="0" algn="l" eaLnBrk="1" hangingPunct="1">
                <a:lnSpc>
                  <a:spcPct val="145000"/>
                </a:lnSpc>
              </a:pPr>
              <a:r>
                <a:rPr lang="zh-CN" altLang="en-US" sz="2200" b="1">
                  <a:solidFill>
                    <a:srgbClr val="000000"/>
                  </a:solidFill>
                  <a:ea typeface="方正姚体"/>
                </a:rPr>
                <a:t>     上提高药品信息的水平。</a:t>
              </a:r>
            </a:p>
            <a:p>
              <a:pPr marL="0" lvl="0" indent="0" algn="l" eaLnBrk="1" hangingPunct="1">
                <a:lnSpc>
                  <a:spcPct val="145000"/>
                </a:lnSpc>
              </a:pPr>
              <a:r>
                <a:rPr lang="en-US" altLang="zh-CN" sz="2200" b="1">
                  <a:solidFill>
                    <a:srgbClr val="000000"/>
                  </a:solidFill>
                  <a:ea typeface="方正姚体"/>
                </a:rPr>
                <a:t>5</a:t>
              </a:r>
              <a:r>
                <a:rPr lang="zh-CN" altLang="en-US" sz="2200" b="1">
                  <a:solidFill>
                    <a:srgbClr val="000000"/>
                  </a:solidFill>
                  <a:ea typeface="方正姚体"/>
                </a:rPr>
                <a:t>．建立建设药品监督计算机信息系统。</a:t>
              </a:r>
            </a:p>
          </p:txBody>
        </p:sp>
        <p:grpSp>
          <p:nvGrpSpPr>
            <p:cNvPr id="21508" name="Group 11"/>
            <p:cNvGrpSpPr/>
            <p:nvPr/>
          </p:nvGrpSpPr>
          <p:grpSpPr>
            <a:xfrm>
              <a:off x="249" y="890"/>
              <a:ext cx="2450" cy="2585"/>
              <a:chOff x="204" y="709"/>
              <a:chExt cx="2416" cy="3337"/>
            </a:xfrm>
          </p:grpSpPr>
          <p:grpSp>
            <p:nvGrpSpPr>
              <p:cNvPr id="21509" name="Group 12"/>
              <p:cNvGrpSpPr/>
              <p:nvPr/>
            </p:nvGrpSpPr>
            <p:grpSpPr>
              <a:xfrm>
                <a:off x="204" y="759"/>
                <a:ext cx="2416" cy="3287"/>
                <a:chOff x="204" y="1071"/>
                <a:chExt cx="2416" cy="2975"/>
              </a:xfrm>
            </p:grpSpPr>
            <p:sp>
              <p:nvSpPr>
                <p:cNvPr id="21511" name="AutoShape 13"/>
                <p:cNvSpPr/>
                <p:nvPr/>
              </p:nvSpPr>
              <p:spPr>
                <a:xfrm>
                  <a:off x="204" y="1253"/>
                  <a:ext cx="2416" cy="2793"/>
                </a:xfrm>
                <a:prstGeom prst="roundRect">
                  <a:avLst>
                    <a:gd name="adj" fmla="val 4690"/>
                  </a:avLst>
                </a:prstGeom>
                <a:noFill/>
                <a:ln w="57150">
                  <a:solidFill>
                    <a:srgbClr val="6EA1A6"/>
                  </a:solid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21512" name="Text Box 14"/>
                <p:cNvSpPr/>
                <p:nvPr/>
              </p:nvSpPr>
              <p:spPr bwMode="gray">
                <a:xfrm>
                  <a:off x="521" y="1071"/>
                  <a:ext cx="1907" cy="244"/>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endParaRPr lang="zh-CN" altLang="en-US" sz="2400" b="1">
                    <a:solidFill>
                      <a:srgbClr val="000000"/>
                    </a:solidFill>
                    <a:latin typeface="幼圆" pitchFamily="49" charset="-122"/>
                    <a:ea typeface="方正姚体"/>
                  </a:endParaRPr>
                </a:p>
              </p:txBody>
            </p:sp>
          </p:grpSp>
          <p:sp>
            <p:nvSpPr>
              <p:cNvPr id="21510" name="AutoShape 15"/>
              <p:cNvSpPr/>
              <p:nvPr/>
            </p:nvSpPr>
            <p:spPr bwMode="gray">
              <a:xfrm>
                <a:off x="309" y="709"/>
                <a:ext cx="2200" cy="431"/>
              </a:xfrm>
              <a:prstGeom prst="roundRect">
                <a:avLst>
                  <a:gd name="adj" fmla="val 50000"/>
                </a:avLst>
              </a:prstGeom>
              <a:gradFill rotWithShape="1">
                <a:gsLst>
                  <a:gs pos="0">
                    <a:srgbClr val="2B3F40"/>
                  </a:gs>
                  <a:gs pos="50000">
                    <a:srgbClr val="6EA1A6"/>
                  </a:gs>
                  <a:gs pos="100000">
                    <a:srgbClr val="2B3F40"/>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2800" b="1">
                    <a:solidFill>
                      <a:srgbClr val="000000"/>
                    </a:solidFill>
                    <a:ea typeface="方正姚体"/>
                  </a:rPr>
                  <a:t>（二）国家对药品信息的监督管理</a:t>
                </a:r>
              </a:p>
            </p:txBody>
          </p:sp>
        </p:gr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99332" name="Freeform 3"/>
          <p:cNvSpPr/>
          <p:nvPr/>
        </p:nvSpPr>
        <p:spPr bwMode="gray">
          <a:xfrm>
            <a:off x="5580062" y="3213100"/>
            <a:ext cx="1860550" cy="503238"/>
          </a:xfrm>
          <a:custGeom>
            <a:gdLst>
              <a:gd name="GT0" fmla="+- l w 0"/>
              <a:gd name="GT1" fmla="+- t h 0"/>
            </a:gdLst>
            <a:cxnLst>
              <a:cxn ang="0">
                <a:pos x="112" y="1555"/>
              </a:cxn>
              <a:cxn ang="0">
                <a:pos x="237" y="1555"/>
              </a:cxn>
              <a:cxn ang="0">
                <a:pos x="365" y="1544"/>
              </a:cxn>
              <a:cxn ang="0">
                <a:pos x="484" y="1519"/>
              </a:cxn>
              <a:cxn ang="0">
                <a:pos x="622" y="1472"/>
              </a:cxn>
              <a:cxn ang="0">
                <a:pos x="754" y="1410"/>
              </a:cxn>
              <a:cxn ang="0">
                <a:pos x="891" y="1324"/>
              </a:cxn>
              <a:cxn ang="0">
                <a:pos x="1016" y="1233"/>
              </a:cxn>
              <a:cxn ang="0">
                <a:pos x="1134" y="1143"/>
              </a:cxn>
              <a:cxn ang="0">
                <a:pos x="1253" y="1041"/>
              </a:cxn>
              <a:cxn ang="0">
                <a:pos x="1366" y="929"/>
              </a:cxn>
              <a:cxn ang="0">
                <a:pos x="1476" y="799"/>
              </a:cxn>
              <a:cxn ang="0">
                <a:pos x="1566" y="665"/>
              </a:cxn>
              <a:cxn ang="0">
                <a:pos x="1626" y="546"/>
              </a:cxn>
              <a:cxn ang="0">
                <a:pos x="1993" y="586"/>
              </a:cxn>
              <a:cxn ang="0">
                <a:pos x="1875" y="506"/>
              </a:cxn>
              <a:cxn ang="0">
                <a:pos x="1785" y="427"/>
              </a:cxn>
              <a:cxn ang="0">
                <a:pos x="1713" y="354"/>
              </a:cxn>
              <a:cxn ang="0">
                <a:pos x="1638" y="275"/>
              </a:cxn>
              <a:cxn ang="0">
                <a:pos x="1551" y="166"/>
              </a:cxn>
              <a:cxn ang="0">
                <a:pos x="1473" y="51"/>
              </a:cxn>
              <a:cxn ang="0">
                <a:pos x="1408" y="18"/>
              </a:cxn>
              <a:cxn ang="0">
                <a:pos x="1338" y="72"/>
              </a:cxn>
              <a:cxn ang="0">
                <a:pos x="1251" y="127"/>
              </a:cxn>
              <a:cxn ang="0">
                <a:pos x="1174" y="163"/>
              </a:cxn>
              <a:cxn ang="0">
                <a:pos x="1084" y="199"/>
              </a:cxn>
              <a:cxn ang="0">
                <a:pos x="991" y="235"/>
              </a:cxn>
              <a:cxn ang="0">
                <a:pos x="901" y="264"/>
              </a:cxn>
              <a:cxn ang="0">
                <a:pos x="817" y="293"/>
              </a:cxn>
              <a:cxn ang="0">
                <a:pos x="704" y="318"/>
              </a:cxn>
              <a:cxn ang="0">
                <a:pos x="1124" y="528"/>
              </a:cxn>
              <a:cxn ang="0">
                <a:pos x="1024" y="720"/>
              </a:cxn>
              <a:cxn ang="0">
                <a:pos x="949" y="839"/>
              </a:cxn>
              <a:cxn ang="0">
                <a:pos x="839" y="991"/>
              </a:cxn>
              <a:cxn ang="0">
                <a:pos x="747" y="1110"/>
              </a:cxn>
              <a:cxn ang="0">
                <a:pos x="672" y="1201"/>
              </a:cxn>
              <a:cxn ang="0">
                <a:pos x="577" y="1291"/>
              </a:cxn>
              <a:cxn ang="0">
                <a:pos x="479" y="1363"/>
              </a:cxn>
              <a:cxn ang="0">
                <a:pos x="365" y="1425"/>
              </a:cxn>
              <a:cxn ang="0">
                <a:pos x="240" y="1472"/>
              </a:cxn>
              <a:cxn ang="0">
                <a:pos x="107" y="1515"/>
              </a:cxn>
            </a:cxnLst>
            <a:rect l="l" t="t" r="GT0" b="GT1"/>
            <a:pathLst>
              <a:path w="2061" h="1556">
                <a:moveTo>
                  <a:pt x="0" y="1544"/>
                </a:moveTo>
                <a:lnTo>
                  <a:pt x="112" y="1555"/>
                </a:lnTo>
                <a:lnTo>
                  <a:pt x="170" y="1555"/>
                </a:lnTo>
                <a:lnTo>
                  <a:pt x="237" y="1555"/>
                </a:lnTo>
                <a:lnTo>
                  <a:pt x="300" y="1551"/>
                </a:lnTo>
                <a:lnTo>
                  <a:pt x="365" y="1544"/>
                </a:lnTo>
                <a:lnTo>
                  <a:pt x="427" y="1533"/>
                </a:lnTo>
                <a:lnTo>
                  <a:pt x="484" y="1519"/>
                </a:lnTo>
                <a:lnTo>
                  <a:pt x="547" y="1501"/>
                </a:lnTo>
                <a:lnTo>
                  <a:pt x="622" y="1472"/>
                </a:lnTo>
                <a:lnTo>
                  <a:pt x="689" y="1439"/>
                </a:lnTo>
                <a:lnTo>
                  <a:pt x="754" y="1410"/>
                </a:lnTo>
                <a:lnTo>
                  <a:pt x="824" y="1371"/>
                </a:lnTo>
                <a:lnTo>
                  <a:pt x="891" y="1324"/>
                </a:lnTo>
                <a:lnTo>
                  <a:pt x="959" y="1280"/>
                </a:lnTo>
                <a:lnTo>
                  <a:pt x="1016" y="1233"/>
                </a:lnTo>
                <a:lnTo>
                  <a:pt x="1081" y="1190"/>
                </a:lnTo>
                <a:lnTo>
                  <a:pt x="1134" y="1143"/>
                </a:lnTo>
                <a:lnTo>
                  <a:pt x="1194" y="1092"/>
                </a:lnTo>
                <a:lnTo>
                  <a:pt x="1253" y="1041"/>
                </a:lnTo>
                <a:lnTo>
                  <a:pt x="1313" y="980"/>
                </a:lnTo>
                <a:lnTo>
                  <a:pt x="1366" y="929"/>
                </a:lnTo>
                <a:lnTo>
                  <a:pt x="1423" y="861"/>
                </a:lnTo>
                <a:lnTo>
                  <a:pt x="1476" y="799"/>
                </a:lnTo>
                <a:lnTo>
                  <a:pt x="1523" y="734"/>
                </a:lnTo>
                <a:lnTo>
                  <a:pt x="1566" y="665"/>
                </a:lnTo>
                <a:lnTo>
                  <a:pt x="1598" y="608"/>
                </a:lnTo>
                <a:lnTo>
                  <a:pt x="1626" y="546"/>
                </a:lnTo>
                <a:lnTo>
                  <a:pt x="2060" y="629"/>
                </a:lnTo>
                <a:lnTo>
                  <a:pt x="1993" y="586"/>
                </a:lnTo>
                <a:lnTo>
                  <a:pt x="1940" y="546"/>
                </a:lnTo>
                <a:lnTo>
                  <a:pt x="1875" y="506"/>
                </a:lnTo>
                <a:lnTo>
                  <a:pt x="1828" y="467"/>
                </a:lnTo>
                <a:lnTo>
                  <a:pt x="1785" y="427"/>
                </a:lnTo>
                <a:lnTo>
                  <a:pt x="1748" y="398"/>
                </a:lnTo>
                <a:lnTo>
                  <a:pt x="1713" y="354"/>
                </a:lnTo>
                <a:lnTo>
                  <a:pt x="1675" y="318"/>
                </a:lnTo>
                <a:lnTo>
                  <a:pt x="1638" y="275"/>
                </a:lnTo>
                <a:lnTo>
                  <a:pt x="1596" y="221"/>
                </a:lnTo>
                <a:lnTo>
                  <a:pt x="1551" y="166"/>
                </a:lnTo>
                <a:lnTo>
                  <a:pt x="1513" y="112"/>
                </a:lnTo>
                <a:lnTo>
                  <a:pt x="1473" y="51"/>
                </a:lnTo>
                <a:lnTo>
                  <a:pt x="1441" y="0"/>
                </a:lnTo>
                <a:lnTo>
                  <a:pt x="1408" y="18"/>
                </a:lnTo>
                <a:lnTo>
                  <a:pt x="1373" y="47"/>
                </a:lnTo>
                <a:lnTo>
                  <a:pt x="1338" y="72"/>
                </a:lnTo>
                <a:lnTo>
                  <a:pt x="1296" y="98"/>
                </a:lnTo>
                <a:lnTo>
                  <a:pt x="1251" y="127"/>
                </a:lnTo>
                <a:lnTo>
                  <a:pt x="1211" y="145"/>
                </a:lnTo>
                <a:lnTo>
                  <a:pt x="1174" y="163"/>
                </a:lnTo>
                <a:lnTo>
                  <a:pt x="1129" y="184"/>
                </a:lnTo>
                <a:lnTo>
                  <a:pt x="1084" y="199"/>
                </a:lnTo>
                <a:lnTo>
                  <a:pt x="1034" y="221"/>
                </a:lnTo>
                <a:lnTo>
                  <a:pt x="991" y="235"/>
                </a:lnTo>
                <a:lnTo>
                  <a:pt x="949" y="253"/>
                </a:lnTo>
                <a:lnTo>
                  <a:pt x="901" y="264"/>
                </a:lnTo>
                <a:lnTo>
                  <a:pt x="859" y="278"/>
                </a:lnTo>
                <a:lnTo>
                  <a:pt x="817" y="293"/>
                </a:lnTo>
                <a:lnTo>
                  <a:pt x="769" y="307"/>
                </a:lnTo>
                <a:lnTo>
                  <a:pt x="704" y="318"/>
                </a:lnTo>
                <a:lnTo>
                  <a:pt x="1154" y="438"/>
                </a:lnTo>
                <a:lnTo>
                  <a:pt x="1124" y="528"/>
                </a:lnTo>
                <a:lnTo>
                  <a:pt x="1089" y="597"/>
                </a:lnTo>
                <a:lnTo>
                  <a:pt x="1024" y="720"/>
                </a:lnTo>
                <a:lnTo>
                  <a:pt x="986" y="781"/>
                </a:lnTo>
                <a:lnTo>
                  <a:pt x="949" y="839"/>
                </a:lnTo>
                <a:lnTo>
                  <a:pt x="881" y="933"/>
                </a:lnTo>
                <a:lnTo>
                  <a:pt x="839" y="991"/>
                </a:lnTo>
                <a:lnTo>
                  <a:pt x="792" y="1060"/>
                </a:lnTo>
                <a:lnTo>
                  <a:pt x="747" y="1110"/>
                </a:lnTo>
                <a:lnTo>
                  <a:pt x="709" y="1154"/>
                </a:lnTo>
                <a:lnTo>
                  <a:pt x="672" y="1201"/>
                </a:lnTo>
                <a:lnTo>
                  <a:pt x="627" y="1244"/>
                </a:lnTo>
                <a:lnTo>
                  <a:pt x="577" y="1291"/>
                </a:lnTo>
                <a:lnTo>
                  <a:pt x="529" y="1324"/>
                </a:lnTo>
                <a:lnTo>
                  <a:pt x="479" y="1363"/>
                </a:lnTo>
                <a:lnTo>
                  <a:pt x="419" y="1400"/>
                </a:lnTo>
                <a:lnTo>
                  <a:pt x="365" y="1425"/>
                </a:lnTo>
                <a:lnTo>
                  <a:pt x="300" y="1450"/>
                </a:lnTo>
                <a:lnTo>
                  <a:pt x="240" y="1472"/>
                </a:lnTo>
                <a:lnTo>
                  <a:pt x="177" y="1494"/>
                </a:lnTo>
                <a:lnTo>
                  <a:pt x="107" y="1515"/>
                </a:lnTo>
                <a:lnTo>
                  <a:pt x="0" y="1544"/>
                </a:lnTo>
              </a:path>
            </a:pathLst>
          </a:custGeom>
          <a:solidFill>
            <a:srgbClr val="FF9900"/>
          </a:solidFill>
          <a:ln w="9525" cap="rnd">
            <a:noFill/>
            <a:round/>
          </a:ln>
        </p:spPr>
        <p:txBody>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5pPr>
          </a:lstStyle>
          <a:p/>
        </p:txBody>
      </p:sp>
      <p:sp>
        <p:nvSpPr>
          <p:cNvPr id="99333" name="Freeform 4"/>
          <p:cNvSpPr/>
          <p:nvPr/>
        </p:nvSpPr>
        <p:spPr bwMode="gray">
          <a:xfrm>
            <a:off x="5580062" y="4292600"/>
            <a:ext cx="1965325" cy="552450"/>
          </a:xfrm>
          <a:custGeom>
            <a:gdLst>
              <a:gd name="GT0" fmla="+- l w 0"/>
              <a:gd name="GT1" fmla="+- t h 0"/>
            </a:gdLst>
            <a:cxnLst>
              <a:cxn ang="0">
                <a:pos x="115" y="0"/>
              </a:cxn>
              <a:cxn ang="0">
                <a:pos x="237" y="0"/>
              </a:cxn>
              <a:cxn ang="0">
                <a:pos x="364" y="11"/>
              </a:cxn>
              <a:cxn ang="0">
                <a:pos x="484" y="40"/>
              </a:cxn>
              <a:cxn ang="0">
                <a:pos x="624" y="83"/>
              </a:cxn>
              <a:cxn ang="0">
                <a:pos x="754" y="141"/>
              </a:cxn>
              <a:cxn ang="0">
                <a:pos x="894" y="224"/>
              </a:cxn>
              <a:cxn ang="0">
                <a:pos x="1016" y="311"/>
              </a:cxn>
              <a:cxn ang="0">
                <a:pos x="1136" y="397"/>
              </a:cxn>
              <a:cxn ang="0">
                <a:pos x="1256" y="495"/>
              </a:cxn>
              <a:cxn ang="0">
                <a:pos x="1368" y="603"/>
              </a:cxn>
              <a:cxn ang="0">
                <a:pos x="1475" y="726"/>
              </a:cxn>
              <a:cxn ang="0">
                <a:pos x="1565" y="853"/>
              </a:cxn>
              <a:cxn ang="0">
                <a:pos x="1625" y="968"/>
              </a:cxn>
              <a:cxn ang="0">
                <a:pos x="2000" y="932"/>
              </a:cxn>
              <a:cxn ang="0">
                <a:pos x="1872" y="1012"/>
              </a:cxn>
              <a:cxn ang="0">
                <a:pos x="1782" y="1077"/>
              </a:cxn>
              <a:cxn ang="0">
                <a:pos x="1710" y="1145"/>
              </a:cxn>
              <a:cxn ang="0">
                <a:pos x="1638" y="1229"/>
              </a:cxn>
              <a:cxn ang="0">
                <a:pos x="1555" y="1337"/>
              </a:cxn>
              <a:cxn ang="0">
                <a:pos x="1475" y="1445"/>
              </a:cxn>
              <a:cxn ang="0">
                <a:pos x="1408" y="1474"/>
              </a:cxn>
              <a:cxn ang="0">
                <a:pos x="1338" y="1424"/>
              </a:cxn>
              <a:cxn ang="0">
                <a:pos x="1253" y="1373"/>
              </a:cxn>
              <a:cxn ang="0">
                <a:pos x="1173" y="1337"/>
              </a:cxn>
              <a:cxn ang="0">
                <a:pos x="1083" y="1301"/>
              </a:cxn>
              <a:cxn ang="0">
                <a:pos x="991" y="1265"/>
              </a:cxn>
              <a:cxn ang="0">
                <a:pos x="904" y="1239"/>
              </a:cxn>
              <a:cxn ang="0">
                <a:pos x="819" y="1211"/>
              </a:cxn>
              <a:cxn ang="0">
                <a:pos x="704" y="1185"/>
              </a:cxn>
              <a:cxn ang="0">
                <a:pos x="1123" y="986"/>
              </a:cxn>
              <a:cxn ang="0">
                <a:pos x="1024" y="799"/>
              </a:cxn>
              <a:cxn ang="0">
                <a:pos x="949" y="690"/>
              </a:cxn>
              <a:cxn ang="0">
                <a:pos x="841" y="542"/>
              </a:cxn>
              <a:cxn ang="0">
                <a:pos x="746" y="430"/>
              </a:cxn>
              <a:cxn ang="0">
                <a:pos x="672" y="343"/>
              </a:cxn>
              <a:cxn ang="0">
                <a:pos x="579" y="257"/>
              </a:cxn>
              <a:cxn ang="0">
                <a:pos x="482" y="184"/>
              </a:cxn>
              <a:cxn ang="0">
                <a:pos x="364" y="126"/>
              </a:cxn>
              <a:cxn ang="0">
                <a:pos x="242" y="83"/>
              </a:cxn>
              <a:cxn ang="0">
                <a:pos x="110" y="43"/>
              </a:cxn>
            </a:cxnLst>
            <a:rect l="l" t="t" r="GT0" b="GT1"/>
            <a:pathLst>
              <a:path w="2063" h="1497">
                <a:moveTo>
                  <a:pt x="0" y="11"/>
                </a:moveTo>
                <a:lnTo>
                  <a:pt x="115" y="0"/>
                </a:lnTo>
                <a:lnTo>
                  <a:pt x="170" y="0"/>
                </a:lnTo>
                <a:lnTo>
                  <a:pt x="237" y="0"/>
                </a:lnTo>
                <a:lnTo>
                  <a:pt x="302" y="7"/>
                </a:lnTo>
                <a:lnTo>
                  <a:pt x="364" y="11"/>
                </a:lnTo>
                <a:lnTo>
                  <a:pt x="429" y="22"/>
                </a:lnTo>
                <a:lnTo>
                  <a:pt x="484" y="40"/>
                </a:lnTo>
                <a:lnTo>
                  <a:pt x="549" y="54"/>
                </a:lnTo>
                <a:lnTo>
                  <a:pt x="624" y="83"/>
                </a:lnTo>
                <a:lnTo>
                  <a:pt x="691" y="116"/>
                </a:lnTo>
                <a:lnTo>
                  <a:pt x="754" y="141"/>
                </a:lnTo>
                <a:lnTo>
                  <a:pt x="826" y="181"/>
                </a:lnTo>
                <a:lnTo>
                  <a:pt x="894" y="224"/>
                </a:lnTo>
                <a:lnTo>
                  <a:pt x="961" y="267"/>
                </a:lnTo>
                <a:lnTo>
                  <a:pt x="1016" y="311"/>
                </a:lnTo>
                <a:lnTo>
                  <a:pt x="1081" y="354"/>
                </a:lnTo>
                <a:lnTo>
                  <a:pt x="1136" y="397"/>
                </a:lnTo>
                <a:lnTo>
                  <a:pt x="1196" y="444"/>
                </a:lnTo>
                <a:lnTo>
                  <a:pt x="1256" y="495"/>
                </a:lnTo>
                <a:lnTo>
                  <a:pt x="1316" y="553"/>
                </a:lnTo>
                <a:lnTo>
                  <a:pt x="1368" y="603"/>
                </a:lnTo>
                <a:lnTo>
                  <a:pt x="1423" y="669"/>
                </a:lnTo>
                <a:lnTo>
                  <a:pt x="1475" y="726"/>
                </a:lnTo>
                <a:lnTo>
                  <a:pt x="1525" y="788"/>
                </a:lnTo>
                <a:lnTo>
                  <a:pt x="1565" y="853"/>
                </a:lnTo>
                <a:lnTo>
                  <a:pt x="1600" y="911"/>
                </a:lnTo>
                <a:lnTo>
                  <a:pt x="1625" y="968"/>
                </a:lnTo>
                <a:lnTo>
                  <a:pt x="2062" y="889"/>
                </a:lnTo>
                <a:lnTo>
                  <a:pt x="2000" y="932"/>
                </a:lnTo>
                <a:lnTo>
                  <a:pt x="1930" y="976"/>
                </a:lnTo>
                <a:lnTo>
                  <a:pt x="1872" y="1012"/>
                </a:lnTo>
                <a:lnTo>
                  <a:pt x="1830" y="1041"/>
                </a:lnTo>
                <a:lnTo>
                  <a:pt x="1782" y="1077"/>
                </a:lnTo>
                <a:lnTo>
                  <a:pt x="1745" y="1109"/>
                </a:lnTo>
                <a:lnTo>
                  <a:pt x="1710" y="1145"/>
                </a:lnTo>
                <a:lnTo>
                  <a:pt x="1673" y="1189"/>
                </a:lnTo>
                <a:lnTo>
                  <a:pt x="1638" y="1229"/>
                </a:lnTo>
                <a:lnTo>
                  <a:pt x="1595" y="1283"/>
                </a:lnTo>
                <a:lnTo>
                  <a:pt x="1555" y="1337"/>
                </a:lnTo>
                <a:lnTo>
                  <a:pt x="1518" y="1384"/>
                </a:lnTo>
                <a:lnTo>
                  <a:pt x="1475" y="1445"/>
                </a:lnTo>
                <a:lnTo>
                  <a:pt x="1443" y="1496"/>
                </a:lnTo>
                <a:lnTo>
                  <a:pt x="1408" y="1474"/>
                </a:lnTo>
                <a:lnTo>
                  <a:pt x="1375" y="1445"/>
                </a:lnTo>
                <a:lnTo>
                  <a:pt x="1338" y="1424"/>
                </a:lnTo>
                <a:lnTo>
                  <a:pt x="1296" y="1398"/>
                </a:lnTo>
                <a:lnTo>
                  <a:pt x="1253" y="1373"/>
                </a:lnTo>
                <a:lnTo>
                  <a:pt x="1213" y="1351"/>
                </a:lnTo>
                <a:lnTo>
                  <a:pt x="1173" y="1337"/>
                </a:lnTo>
                <a:lnTo>
                  <a:pt x="1131" y="1315"/>
                </a:lnTo>
                <a:lnTo>
                  <a:pt x="1083" y="1301"/>
                </a:lnTo>
                <a:lnTo>
                  <a:pt x="1036" y="1283"/>
                </a:lnTo>
                <a:lnTo>
                  <a:pt x="991" y="1265"/>
                </a:lnTo>
                <a:lnTo>
                  <a:pt x="949" y="1250"/>
                </a:lnTo>
                <a:lnTo>
                  <a:pt x="904" y="1239"/>
                </a:lnTo>
                <a:lnTo>
                  <a:pt x="859" y="1225"/>
                </a:lnTo>
                <a:lnTo>
                  <a:pt x="819" y="1211"/>
                </a:lnTo>
                <a:lnTo>
                  <a:pt x="769" y="1196"/>
                </a:lnTo>
                <a:lnTo>
                  <a:pt x="704" y="1185"/>
                </a:lnTo>
                <a:lnTo>
                  <a:pt x="1153" y="1073"/>
                </a:lnTo>
                <a:lnTo>
                  <a:pt x="1123" y="986"/>
                </a:lnTo>
                <a:lnTo>
                  <a:pt x="1088" y="921"/>
                </a:lnTo>
                <a:lnTo>
                  <a:pt x="1024" y="799"/>
                </a:lnTo>
                <a:lnTo>
                  <a:pt x="986" y="744"/>
                </a:lnTo>
                <a:lnTo>
                  <a:pt x="949" y="690"/>
                </a:lnTo>
                <a:lnTo>
                  <a:pt x="881" y="596"/>
                </a:lnTo>
                <a:lnTo>
                  <a:pt x="841" y="542"/>
                </a:lnTo>
                <a:lnTo>
                  <a:pt x="791" y="477"/>
                </a:lnTo>
                <a:lnTo>
                  <a:pt x="746" y="430"/>
                </a:lnTo>
                <a:lnTo>
                  <a:pt x="709" y="387"/>
                </a:lnTo>
                <a:lnTo>
                  <a:pt x="672" y="343"/>
                </a:lnTo>
                <a:lnTo>
                  <a:pt x="627" y="300"/>
                </a:lnTo>
                <a:lnTo>
                  <a:pt x="579" y="257"/>
                </a:lnTo>
                <a:lnTo>
                  <a:pt x="529" y="224"/>
                </a:lnTo>
                <a:lnTo>
                  <a:pt x="482" y="184"/>
                </a:lnTo>
                <a:lnTo>
                  <a:pt x="422" y="152"/>
                </a:lnTo>
                <a:lnTo>
                  <a:pt x="364" y="126"/>
                </a:lnTo>
                <a:lnTo>
                  <a:pt x="302" y="105"/>
                </a:lnTo>
                <a:lnTo>
                  <a:pt x="242" y="83"/>
                </a:lnTo>
                <a:lnTo>
                  <a:pt x="177" y="61"/>
                </a:lnTo>
                <a:lnTo>
                  <a:pt x="110" y="43"/>
                </a:lnTo>
                <a:lnTo>
                  <a:pt x="0" y="11"/>
                </a:lnTo>
              </a:path>
            </a:pathLst>
          </a:custGeom>
          <a:solidFill>
            <a:srgbClr val="FF9900"/>
          </a:solidFill>
          <a:ln w="9525" cap="rnd">
            <a:noFill/>
            <a:round/>
          </a:ln>
        </p:spPr>
        <p:txBody>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5pPr>
          </a:lstStyle>
          <a:p/>
        </p:txBody>
      </p:sp>
      <p:sp>
        <p:nvSpPr>
          <p:cNvPr id="99334" name="Freeform 5"/>
          <p:cNvSpPr/>
          <p:nvPr/>
        </p:nvSpPr>
        <p:spPr bwMode="gray">
          <a:xfrm>
            <a:off x="1547812" y="4292600"/>
            <a:ext cx="1800225" cy="604838"/>
          </a:xfrm>
          <a:custGeom>
            <a:gdLst>
              <a:gd name="GT0" fmla="+- l w 0"/>
              <a:gd name="GT1" fmla="+- t h 0"/>
            </a:gdLst>
            <a:cxnLst>
              <a:cxn ang="0">
                <a:pos x="1947" y="0"/>
              </a:cxn>
              <a:cxn ang="0">
                <a:pos x="1825" y="0"/>
              </a:cxn>
              <a:cxn ang="0">
                <a:pos x="1698" y="11"/>
              </a:cxn>
              <a:cxn ang="0">
                <a:pos x="1578" y="40"/>
              </a:cxn>
              <a:cxn ang="0">
                <a:pos x="1438" y="83"/>
              </a:cxn>
              <a:cxn ang="0">
                <a:pos x="1308" y="148"/>
              </a:cxn>
              <a:cxn ang="0">
                <a:pos x="1168" y="231"/>
              </a:cxn>
              <a:cxn ang="0">
                <a:pos x="1046" y="322"/>
              </a:cxn>
              <a:cxn ang="0">
                <a:pos x="926" y="412"/>
              </a:cxn>
              <a:cxn ang="0">
                <a:pos x="806" y="514"/>
              </a:cxn>
              <a:cxn ang="0">
                <a:pos x="694" y="629"/>
              </a:cxn>
              <a:cxn ang="0">
                <a:pos x="587" y="759"/>
              </a:cxn>
              <a:cxn ang="0">
                <a:pos x="497" y="893"/>
              </a:cxn>
              <a:cxn ang="0">
                <a:pos x="437" y="1013"/>
              </a:cxn>
              <a:cxn ang="0">
                <a:pos x="70" y="973"/>
              </a:cxn>
              <a:cxn ang="0">
                <a:pos x="185" y="1052"/>
              </a:cxn>
              <a:cxn ang="0">
                <a:pos x="275" y="1128"/>
              </a:cxn>
              <a:cxn ang="0">
                <a:pos x="349" y="1201"/>
              </a:cxn>
              <a:cxn ang="0">
                <a:pos x="424" y="1284"/>
              </a:cxn>
              <a:cxn ang="0">
                <a:pos x="512" y="1392"/>
              </a:cxn>
              <a:cxn ang="0">
                <a:pos x="589" y="1504"/>
              </a:cxn>
              <a:cxn ang="0">
                <a:pos x="654" y="1537"/>
              </a:cxn>
              <a:cxn ang="0">
                <a:pos x="724" y="1486"/>
              </a:cxn>
              <a:cxn ang="0">
                <a:pos x="809" y="1432"/>
              </a:cxn>
              <a:cxn ang="0">
                <a:pos x="889" y="1396"/>
              </a:cxn>
              <a:cxn ang="0">
                <a:pos x="979" y="1356"/>
              </a:cxn>
              <a:cxn ang="0">
                <a:pos x="1071" y="1320"/>
              </a:cxn>
              <a:cxn ang="0">
                <a:pos x="1158" y="1291"/>
              </a:cxn>
              <a:cxn ang="0">
                <a:pos x="1243" y="1266"/>
              </a:cxn>
              <a:cxn ang="0">
                <a:pos x="1356" y="1237"/>
              </a:cxn>
              <a:cxn ang="0">
                <a:pos x="939" y="1027"/>
              </a:cxn>
              <a:cxn ang="0">
                <a:pos x="1038" y="835"/>
              </a:cxn>
              <a:cxn ang="0">
                <a:pos x="1113" y="720"/>
              </a:cxn>
              <a:cxn ang="0">
                <a:pos x="1221" y="568"/>
              </a:cxn>
              <a:cxn ang="0">
                <a:pos x="1316" y="448"/>
              </a:cxn>
              <a:cxn ang="0">
                <a:pos x="1390" y="358"/>
              </a:cxn>
              <a:cxn ang="0">
                <a:pos x="1483" y="268"/>
              </a:cxn>
              <a:cxn ang="0">
                <a:pos x="1580" y="192"/>
              </a:cxn>
              <a:cxn ang="0">
                <a:pos x="1698" y="130"/>
              </a:cxn>
              <a:cxn ang="0">
                <a:pos x="1820" y="83"/>
              </a:cxn>
              <a:cxn ang="0">
                <a:pos x="1952" y="43"/>
              </a:cxn>
            </a:cxnLst>
            <a:rect l="l" t="t" r="GT0" b="GT1"/>
            <a:pathLst>
              <a:path w="2063" h="1556">
                <a:moveTo>
                  <a:pt x="2062" y="11"/>
                </a:moveTo>
                <a:lnTo>
                  <a:pt x="1947" y="0"/>
                </a:lnTo>
                <a:lnTo>
                  <a:pt x="1892" y="0"/>
                </a:lnTo>
                <a:lnTo>
                  <a:pt x="1825" y="0"/>
                </a:lnTo>
                <a:lnTo>
                  <a:pt x="1760" y="7"/>
                </a:lnTo>
                <a:lnTo>
                  <a:pt x="1698" y="11"/>
                </a:lnTo>
                <a:lnTo>
                  <a:pt x="1633" y="22"/>
                </a:lnTo>
                <a:lnTo>
                  <a:pt x="1578" y="40"/>
                </a:lnTo>
                <a:lnTo>
                  <a:pt x="1513" y="58"/>
                </a:lnTo>
                <a:lnTo>
                  <a:pt x="1438" y="83"/>
                </a:lnTo>
                <a:lnTo>
                  <a:pt x="1371" y="119"/>
                </a:lnTo>
                <a:lnTo>
                  <a:pt x="1308" y="148"/>
                </a:lnTo>
                <a:lnTo>
                  <a:pt x="1236" y="188"/>
                </a:lnTo>
                <a:lnTo>
                  <a:pt x="1168" y="231"/>
                </a:lnTo>
                <a:lnTo>
                  <a:pt x="1101" y="278"/>
                </a:lnTo>
                <a:lnTo>
                  <a:pt x="1046" y="322"/>
                </a:lnTo>
                <a:lnTo>
                  <a:pt x="981" y="369"/>
                </a:lnTo>
                <a:lnTo>
                  <a:pt x="926" y="412"/>
                </a:lnTo>
                <a:lnTo>
                  <a:pt x="866" y="463"/>
                </a:lnTo>
                <a:lnTo>
                  <a:pt x="806" y="514"/>
                </a:lnTo>
                <a:lnTo>
                  <a:pt x="746" y="579"/>
                </a:lnTo>
                <a:lnTo>
                  <a:pt x="694" y="629"/>
                </a:lnTo>
                <a:lnTo>
                  <a:pt x="639" y="698"/>
                </a:lnTo>
                <a:lnTo>
                  <a:pt x="587" y="759"/>
                </a:lnTo>
                <a:lnTo>
                  <a:pt x="537" y="825"/>
                </a:lnTo>
                <a:lnTo>
                  <a:pt x="497" y="893"/>
                </a:lnTo>
                <a:lnTo>
                  <a:pt x="462" y="947"/>
                </a:lnTo>
                <a:lnTo>
                  <a:pt x="437" y="1013"/>
                </a:lnTo>
                <a:lnTo>
                  <a:pt x="0" y="929"/>
                </a:lnTo>
                <a:lnTo>
                  <a:pt x="70" y="973"/>
                </a:lnTo>
                <a:lnTo>
                  <a:pt x="122" y="1013"/>
                </a:lnTo>
                <a:lnTo>
                  <a:pt x="185" y="1052"/>
                </a:lnTo>
                <a:lnTo>
                  <a:pt x="232" y="1092"/>
                </a:lnTo>
                <a:lnTo>
                  <a:pt x="275" y="1128"/>
                </a:lnTo>
                <a:lnTo>
                  <a:pt x="312" y="1157"/>
                </a:lnTo>
                <a:lnTo>
                  <a:pt x="349" y="1201"/>
                </a:lnTo>
                <a:lnTo>
                  <a:pt x="384" y="1240"/>
                </a:lnTo>
                <a:lnTo>
                  <a:pt x="424" y="1284"/>
                </a:lnTo>
                <a:lnTo>
                  <a:pt x="467" y="1338"/>
                </a:lnTo>
                <a:lnTo>
                  <a:pt x="512" y="1392"/>
                </a:lnTo>
                <a:lnTo>
                  <a:pt x="549" y="1447"/>
                </a:lnTo>
                <a:lnTo>
                  <a:pt x="589" y="1504"/>
                </a:lnTo>
                <a:lnTo>
                  <a:pt x="619" y="1555"/>
                </a:lnTo>
                <a:lnTo>
                  <a:pt x="654" y="1537"/>
                </a:lnTo>
                <a:lnTo>
                  <a:pt x="687" y="1508"/>
                </a:lnTo>
                <a:lnTo>
                  <a:pt x="724" y="1486"/>
                </a:lnTo>
                <a:lnTo>
                  <a:pt x="766" y="1457"/>
                </a:lnTo>
                <a:lnTo>
                  <a:pt x="809" y="1432"/>
                </a:lnTo>
                <a:lnTo>
                  <a:pt x="849" y="1410"/>
                </a:lnTo>
                <a:lnTo>
                  <a:pt x="889" y="1396"/>
                </a:lnTo>
                <a:lnTo>
                  <a:pt x="931" y="1374"/>
                </a:lnTo>
                <a:lnTo>
                  <a:pt x="979" y="1356"/>
                </a:lnTo>
                <a:lnTo>
                  <a:pt x="1026" y="1338"/>
                </a:lnTo>
                <a:lnTo>
                  <a:pt x="1071" y="1320"/>
                </a:lnTo>
                <a:lnTo>
                  <a:pt x="1113" y="1305"/>
                </a:lnTo>
                <a:lnTo>
                  <a:pt x="1158" y="1291"/>
                </a:lnTo>
                <a:lnTo>
                  <a:pt x="1203" y="1277"/>
                </a:lnTo>
                <a:lnTo>
                  <a:pt x="1243" y="1266"/>
                </a:lnTo>
                <a:lnTo>
                  <a:pt x="1293" y="1248"/>
                </a:lnTo>
                <a:lnTo>
                  <a:pt x="1356" y="1237"/>
                </a:lnTo>
                <a:lnTo>
                  <a:pt x="909" y="1117"/>
                </a:lnTo>
                <a:lnTo>
                  <a:pt x="939" y="1027"/>
                </a:lnTo>
                <a:lnTo>
                  <a:pt x="974" y="962"/>
                </a:lnTo>
                <a:lnTo>
                  <a:pt x="1038" y="835"/>
                </a:lnTo>
                <a:lnTo>
                  <a:pt x="1076" y="774"/>
                </a:lnTo>
                <a:lnTo>
                  <a:pt x="1113" y="720"/>
                </a:lnTo>
                <a:lnTo>
                  <a:pt x="1181" y="622"/>
                </a:lnTo>
                <a:lnTo>
                  <a:pt x="1221" y="568"/>
                </a:lnTo>
                <a:lnTo>
                  <a:pt x="1271" y="499"/>
                </a:lnTo>
                <a:lnTo>
                  <a:pt x="1316" y="448"/>
                </a:lnTo>
                <a:lnTo>
                  <a:pt x="1353" y="401"/>
                </a:lnTo>
                <a:lnTo>
                  <a:pt x="1390" y="358"/>
                </a:lnTo>
                <a:lnTo>
                  <a:pt x="1435" y="311"/>
                </a:lnTo>
                <a:lnTo>
                  <a:pt x="1483" y="268"/>
                </a:lnTo>
                <a:lnTo>
                  <a:pt x="1533" y="231"/>
                </a:lnTo>
                <a:lnTo>
                  <a:pt x="1580" y="192"/>
                </a:lnTo>
                <a:lnTo>
                  <a:pt x="1640" y="159"/>
                </a:lnTo>
                <a:lnTo>
                  <a:pt x="1698" y="130"/>
                </a:lnTo>
                <a:lnTo>
                  <a:pt x="1760" y="108"/>
                </a:lnTo>
                <a:lnTo>
                  <a:pt x="1820" y="83"/>
                </a:lnTo>
                <a:lnTo>
                  <a:pt x="1885" y="61"/>
                </a:lnTo>
                <a:lnTo>
                  <a:pt x="1952" y="43"/>
                </a:lnTo>
                <a:lnTo>
                  <a:pt x="2062" y="11"/>
                </a:lnTo>
              </a:path>
            </a:pathLst>
          </a:custGeom>
          <a:solidFill>
            <a:srgbClr val="FF9900"/>
          </a:solidFill>
          <a:ln w="9525" cap="rnd">
            <a:noFill/>
            <a:round/>
          </a:ln>
        </p:spPr>
        <p:txBody>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5pPr>
          </a:lstStyle>
          <a:p/>
        </p:txBody>
      </p:sp>
      <p:sp>
        <p:nvSpPr>
          <p:cNvPr id="99335" name="Freeform 6"/>
          <p:cNvSpPr/>
          <p:nvPr/>
        </p:nvSpPr>
        <p:spPr bwMode="gray">
          <a:xfrm>
            <a:off x="1547812" y="3213100"/>
            <a:ext cx="1800225" cy="503238"/>
          </a:xfrm>
          <a:custGeom>
            <a:gdLst>
              <a:gd name="GT0" fmla="+- l w 0"/>
              <a:gd name="GT1" fmla="+- t h 0"/>
            </a:gdLst>
            <a:cxnLst>
              <a:cxn ang="0">
                <a:pos x="1945" y="1496"/>
              </a:cxn>
              <a:cxn ang="0">
                <a:pos x="1823" y="1496"/>
              </a:cxn>
              <a:cxn ang="0">
                <a:pos x="1695" y="1482"/>
              </a:cxn>
              <a:cxn ang="0">
                <a:pos x="1576" y="1456"/>
              </a:cxn>
              <a:cxn ang="0">
                <a:pos x="1438" y="1413"/>
              </a:cxn>
              <a:cxn ang="0">
                <a:pos x="1306" y="1355"/>
              </a:cxn>
              <a:cxn ang="0">
                <a:pos x="1169" y="1272"/>
              </a:cxn>
              <a:cxn ang="0">
                <a:pos x="1044" y="1185"/>
              </a:cxn>
              <a:cxn ang="0">
                <a:pos x="926" y="1099"/>
              </a:cxn>
              <a:cxn ang="0">
                <a:pos x="807" y="1001"/>
              </a:cxn>
              <a:cxn ang="0">
                <a:pos x="694" y="893"/>
              </a:cxn>
              <a:cxn ang="0">
                <a:pos x="584" y="770"/>
              </a:cxn>
              <a:cxn ang="0">
                <a:pos x="494" y="643"/>
              </a:cxn>
              <a:cxn ang="0">
                <a:pos x="434" y="528"/>
              </a:cxn>
              <a:cxn ang="0">
                <a:pos x="60" y="564"/>
              </a:cxn>
              <a:cxn ang="0">
                <a:pos x="187" y="484"/>
              </a:cxn>
              <a:cxn ang="0">
                <a:pos x="277" y="419"/>
              </a:cxn>
              <a:cxn ang="0">
                <a:pos x="352" y="351"/>
              </a:cxn>
              <a:cxn ang="0">
                <a:pos x="422" y="267"/>
              </a:cxn>
              <a:cxn ang="0">
                <a:pos x="507" y="159"/>
              </a:cxn>
              <a:cxn ang="0">
                <a:pos x="587" y="54"/>
              </a:cxn>
              <a:cxn ang="0">
                <a:pos x="652" y="22"/>
              </a:cxn>
              <a:cxn ang="0">
                <a:pos x="722" y="72"/>
              </a:cxn>
              <a:cxn ang="0">
                <a:pos x="809" y="123"/>
              </a:cxn>
              <a:cxn ang="0">
                <a:pos x="886" y="159"/>
              </a:cxn>
              <a:cxn ang="0">
                <a:pos x="979" y="195"/>
              </a:cxn>
              <a:cxn ang="0">
                <a:pos x="1069" y="231"/>
              </a:cxn>
              <a:cxn ang="0">
                <a:pos x="1159" y="257"/>
              </a:cxn>
              <a:cxn ang="0">
                <a:pos x="1243" y="285"/>
              </a:cxn>
              <a:cxn ang="0">
                <a:pos x="1358" y="311"/>
              </a:cxn>
              <a:cxn ang="0">
                <a:pos x="936" y="510"/>
              </a:cxn>
              <a:cxn ang="0">
                <a:pos x="1036" y="697"/>
              </a:cxn>
              <a:cxn ang="0">
                <a:pos x="1111" y="806"/>
              </a:cxn>
              <a:cxn ang="0">
                <a:pos x="1221" y="954"/>
              </a:cxn>
              <a:cxn ang="0">
                <a:pos x="1313" y="1066"/>
              </a:cxn>
              <a:cxn ang="0">
                <a:pos x="1388" y="1153"/>
              </a:cxn>
              <a:cxn ang="0">
                <a:pos x="1483" y="1239"/>
              </a:cxn>
              <a:cxn ang="0">
                <a:pos x="1581" y="1312"/>
              </a:cxn>
              <a:cxn ang="0">
                <a:pos x="1695" y="1370"/>
              </a:cxn>
              <a:cxn ang="0">
                <a:pos x="1820" y="1413"/>
              </a:cxn>
              <a:cxn ang="0">
                <a:pos x="1950" y="1453"/>
              </a:cxn>
            </a:cxnLst>
            <a:rect l="l" t="t" r="GT0" b="GT1"/>
            <a:pathLst>
              <a:path w="2061" h="1497">
                <a:moveTo>
                  <a:pt x="2060" y="1482"/>
                </a:moveTo>
                <a:lnTo>
                  <a:pt x="1945" y="1496"/>
                </a:lnTo>
                <a:lnTo>
                  <a:pt x="1890" y="1496"/>
                </a:lnTo>
                <a:lnTo>
                  <a:pt x="1823" y="1496"/>
                </a:lnTo>
                <a:lnTo>
                  <a:pt x="1760" y="1489"/>
                </a:lnTo>
                <a:lnTo>
                  <a:pt x="1695" y="1482"/>
                </a:lnTo>
                <a:lnTo>
                  <a:pt x="1633" y="1471"/>
                </a:lnTo>
                <a:lnTo>
                  <a:pt x="1576" y="1456"/>
                </a:lnTo>
                <a:lnTo>
                  <a:pt x="1513" y="1442"/>
                </a:lnTo>
                <a:lnTo>
                  <a:pt x="1438" y="1413"/>
                </a:lnTo>
                <a:lnTo>
                  <a:pt x="1371" y="1380"/>
                </a:lnTo>
                <a:lnTo>
                  <a:pt x="1306" y="1355"/>
                </a:lnTo>
                <a:lnTo>
                  <a:pt x="1236" y="1315"/>
                </a:lnTo>
                <a:lnTo>
                  <a:pt x="1169" y="1272"/>
                </a:lnTo>
                <a:lnTo>
                  <a:pt x="1101" y="1229"/>
                </a:lnTo>
                <a:lnTo>
                  <a:pt x="1044" y="1185"/>
                </a:lnTo>
                <a:lnTo>
                  <a:pt x="981" y="1142"/>
                </a:lnTo>
                <a:lnTo>
                  <a:pt x="926" y="1099"/>
                </a:lnTo>
                <a:lnTo>
                  <a:pt x="866" y="1052"/>
                </a:lnTo>
                <a:lnTo>
                  <a:pt x="807" y="1001"/>
                </a:lnTo>
                <a:lnTo>
                  <a:pt x="747" y="943"/>
                </a:lnTo>
                <a:lnTo>
                  <a:pt x="694" y="893"/>
                </a:lnTo>
                <a:lnTo>
                  <a:pt x="637" y="827"/>
                </a:lnTo>
                <a:lnTo>
                  <a:pt x="584" y="770"/>
                </a:lnTo>
                <a:lnTo>
                  <a:pt x="537" y="708"/>
                </a:lnTo>
                <a:lnTo>
                  <a:pt x="494" y="643"/>
                </a:lnTo>
                <a:lnTo>
                  <a:pt x="462" y="585"/>
                </a:lnTo>
                <a:lnTo>
                  <a:pt x="434" y="528"/>
                </a:lnTo>
                <a:lnTo>
                  <a:pt x="0" y="611"/>
                </a:lnTo>
                <a:lnTo>
                  <a:pt x="60" y="564"/>
                </a:lnTo>
                <a:lnTo>
                  <a:pt x="132" y="520"/>
                </a:lnTo>
                <a:lnTo>
                  <a:pt x="187" y="484"/>
                </a:lnTo>
                <a:lnTo>
                  <a:pt x="232" y="455"/>
                </a:lnTo>
                <a:lnTo>
                  <a:pt x="277" y="419"/>
                </a:lnTo>
                <a:lnTo>
                  <a:pt x="315" y="387"/>
                </a:lnTo>
                <a:lnTo>
                  <a:pt x="352" y="351"/>
                </a:lnTo>
                <a:lnTo>
                  <a:pt x="385" y="307"/>
                </a:lnTo>
                <a:lnTo>
                  <a:pt x="422" y="267"/>
                </a:lnTo>
                <a:lnTo>
                  <a:pt x="464" y="213"/>
                </a:lnTo>
                <a:lnTo>
                  <a:pt x="507" y="159"/>
                </a:lnTo>
                <a:lnTo>
                  <a:pt x="544" y="112"/>
                </a:lnTo>
                <a:lnTo>
                  <a:pt x="587" y="54"/>
                </a:lnTo>
                <a:lnTo>
                  <a:pt x="619" y="0"/>
                </a:lnTo>
                <a:lnTo>
                  <a:pt x="652" y="22"/>
                </a:lnTo>
                <a:lnTo>
                  <a:pt x="687" y="51"/>
                </a:lnTo>
                <a:lnTo>
                  <a:pt x="722" y="72"/>
                </a:lnTo>
                <a:lnTo>
                  <a:pt x="764" y="98"/>
                </a:lnTo>
                <a:lnTo>
                  <a:pt x="809" y="123"/>
                </a:lnTo>
                <a:lnTo>
                  <a:pt x="849" y="145"/>
                </a:lnTo>
                <a:lnTo>
                  <a:pt x="886" y="159"/>
                </a:lnTo>
                <a:lnTo>
                  <a:pt x="931" y="181"/>
                </a:lnTo>
                <a:lnTo>
                  <a:pt x="979" y="195"/>
                </a:lnTo>
                <a:lnTo>
                  <a:pt x="1026" y="213"/>
                </a:lnTo>
                <a:lnTo>
                  <a:pt x="1069" y="231"/>
                </a:lnTo>
                <a:lnTo>
                  <a:pt x="1111" y="246"/>
                </a:lnTo>
                <a:lnTo>
                  <a:pt x="1159" y="257"/>
                </a:lnTo>
                <a:lnTo>
                  <a:pt x="1201" y="271"/>
                </a:lnTo>
                <a:lnTo>
                  <a:pt x="1243" y="285"/>
                </a:lnTo>
                <a:lnTo>
                  <a:pt x="1291" y="300"/>
                </a:lnTo>
                <a:lnTo>
                  <a:pt x="1358" y="311"/>
                </a:lnTo>
                <a:lnTo>
                  <a:pt x="906" y="423"/>
                </a:lnTo>
                <a:lnTo>
                  <a:pt x="936" y="510"/>
                </a:lnTo>
                <a:lnTo>
                  <a:pt x="974" y="575"/>
                </a:lnTo>
                <a:lnTo>
                  <a:pt x="1036" y="697"/>
                </a:lnTo>
                <a:lnTo>
                  <a:pt x="1074" y="752"/>
                </a:lnTo>
                <a:lnTo>
                  <a:pt x="1111" y="806"/>
                </a:lnTo>
                <a:lnTo>
                  <a:pt x="1179" y="900"/>
                </a:lnTo>
                <a:lnTo>
                  <a:pt x="1221" y="954"/>
                </a:lnTo>
                <a:lnTo>
                  <a:pt x="1268" y="1019"/>
                </a:lnTo>
                <a:lnTo>
                  <a:pt x="1313" y="1066"/>
                </a:lnTo>
                <a:lnTo>
                  <a:pt x="1351" y="1109"/>
                </a:lnTo>
                <a:lnTo>
                  <a:pt x="1388" y="1153"/>
                </a:lnTo>
                <a:lnTo>
                  <a:pt x="1433" y="1196"/>
                </a:lnTo>
                <a:lnTo>
                  <a:pt x="1483" y="1239"/>
                </a:lnTo>
                <a:lnTo>
                  <a:pt x="1531" y="1272"/>
                </a:lnTo>
                <a:lnTo>
                  <a:pt x="1581" y="1312"/>
                </a:lnTo>
                <a:lnTo>
                  <a:pt x="1641" y="1344"/>
                </a:lnTo>
                <a:lnTo>
                  <a:pt x="1695" y="1370"/>
                </a:lnTo>
                <a:lnTo>
                  <a:pt x="1760" y="1391"/>
                </a:lnTo>
                <a:lnTo>
                  <a:pt x="1820" y="1413"/>
                </a:lnTo>
                <a:lnTo>
                  <a:pt x="1883" y="1435"/>
                </a:lnTo>
                <a:lnTo>
                  <a:pt x="1950" y="1453"/>
                </a:lnTo>
                <a:lnTo>
                  <a:pt x="2060" y="1482"/>
                </a:lnTo>
              </a:path>
            </a:pathLst>
          </a:custGeom>
          <a:solidFill>
            <a:srgbClr val="FF9900"/>
          </a:solidFill>
          <a:ln w="9525" cap="rnd">
            <a:noFill/>
            <a:round/>
          </a:ln>
        </p:spPr>
        <p:txBody>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sz="1800" b="0" i="0" u="none">
                <a:solidFill>
                  <a:schemeClr val="tx1"/>
                </a:solidFill>
                <a:latin typeface="Arial" pitchFamily="34" charset="0"/>
                <a:ea typeface="宋体" pitchFamily="2" charset="-122"/>
              </a:defRPr>
            </a:lvl5pPr>
          </a:lstStyle>
          <a:p/>
        </p:txBody>
      </p:sp>
      <p:sp>
        <p:nvSpPr>
          <p:cNvPr id="99336" name="AutoShape 7"/>
          <p:cNvSpPr/>
          <p:nvPr/>
        </p:nvSpPr>
        <p:spPr bwMode="gray">
          <a:xfrm>
            <a:off x="3348038" y="3429000"/>
            <a:ext cx="2303462" cy="1152525"/>
          </a:xfrm>
          <a:prstGeom prst="octagon">
            <a:avLst>
              <a:gd name="adj" fmla="val 29287"/>
            </a:avLst>
          </a:prstGeom>
          <a:gradFill rotWithShape="1">
            <a:gsLst>
              <a:gs pos="0">
                <a:srgbClr val="66FF33"/>
              </a:gs>
              <a:gs pos="100000">
                <a:srgbClr val="66FF33">
                  <a:gamma/>
                  <a:shade val="46275"/>
                  <a:invGamma/>
                </a:srgbClr>
              </a:gs>
            </a:gsLst>
            <a:path path="shape">
              <a:fillToRect l="50000" t="50000" r="50000" b="50000"/>
            </a:path>
          </a:gradFill>
          <a:ln w="38100" cmpd="dbl">
            <a:solidFill>
              <a:srgbClr val="008000"/>
            </a:solidFill>
            <a:miter lim="800000"/>
          </a:ln>
        </p:spPr>
        <p:txBody>
          <a:bodyPr lIns="92075" tIns="46038" rIns="92075" bIns="46038"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eaLnBrk="1" hangingPunct="1"/>
            <a:r>
              <a:rPr lang="zh-CN" altLang="en-US" b="1">
                <a:solidFill>
                  <a:srgbClr val="000000"/>
                </a:solidFill>
                <a:ea typeface="方正姚体"/>
              </a:rPr>
              <a:t>国外药品信息管理法规简介</a:t>
            </a:r>
            <a:endParaRPr lang="en-US" altLang="ko-KR" b="1">
              <a:solidFill>
                <a:srgbClr val="000000"/>
              </a:solidFill>
              <a:ea typeface="方正姚体"/>
            </a:endParaRPr>
          </a:p>
        </p:txBody>
      </p:sp>
      <p:sp>
        <p:nvSpPr>
          <p:cNvPr id="99337" name="AutoShape 8"/>
          <p:cNvSpPr/>
          <p:nvPr/>
        </p:nvSpPr>
        <p:spPr bwMode="gray">
          <a:xfrm>
            <a:off x="539750" y="1773238"/>
            <a:ext cx="3717925" cy="1368425"/>
          </a:xfrm>
          <a:prstGeom prst="roundRect">
            <a:avLst>
              <a:gd name="adj" fmla="val 16667"/>
            </a:avLst>
          </a:prstGeom>
          <a:solidFill>
            <a:srgbClr val="00FFFF"/>
          </a:solidFill>
          <a:ln w="38100">
            <a:solidFill>
              <a:srgbClr val="00FFFF"/>
            </a:solidFill>
            <a:miter lim="800000"/>
          </a:ln>
        </p:spPr>
        <p:txBody>
          <a:bodyPr lIns="111125" tIns="55563" rIns="111125" bIns="55563"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defTabSz="1316038"/>
            <a:r>
              <a:rPr lang="en-US" altLang="zh-CN" sz="1600" b="1">
                <a:solidFill>
                  <a:srgbClr val="000000"/>
                </a:solidFill>
                <a:latin typeface="宋体" pitchFamily="2" charset="-122"/>
                <a:ea typeface="方正姚体"/>
              </a:rPr>
              <a:t>1</a:t>
            </a:r>
            <a:r>
              <a:rPr lang="zh-CN" altLang="en-US" sz="1600" b="1">
                <a:solidFill>
                  <a:srgbClr val="000000"/>
                </a:solidFill>
                <a:latin typeface="宋体" pitchFamily="2" charset="-122"/>
                <a:ea typeface="方正姚体"/>
              </a:rPr>
              <a:t>．美国十分重视药品信息的管理，</a:t>
            </a:r>
            <a:r>
              <a:rPr lang="en-US" altLang="zh-CN" sz="1600" b="1">
                <a:solidFill>
                  <a:srgbClr val="000000"/>
                </a:solidFill>
                <a:latin typeface="宋体" pitchFamily="2" charset="-122"/>
                <a:ea typeface="方正姚体"/>
              </a:rPr>
              <a:t>《</a:t>
            </a:r>
            <a:r>
              <a:rPr lang="zh-CN" altLang="en-US" sz="1600" b="1">
                <a:solidFill>
                  <a:srgbClr val="000000"/>
                </a:solidFill>
                <a:latin typeface="宋体" pitchFamily="2" charset="-122"/>
                <a:ea typeface="方正姚体"/>
              </a:rPr>
              <a:t>联邦食品药品化妆品法</a:t>
            </a:r>
            <a:r>
              <a:rPr lang="en-US" altLang="zh-CN" sz="1600" b="1">
                <a:solidFill>
                  <a:srgbClr val="000000"/>
                </a:solidFill>
                <a:latin typeface="宋体" pitchFamily="2" charset="-122"/>
                <a:ea typeface="方正姚体"/>
              </a:rPr>
              <a:t>》</a:t>
            </a:r>
            <a:r>
              <a:rPr lang="zh-CN" altLang="en-US" sz="1600" b="1">
                <a:solidFill>
                  <a:srgbClr val="000000"/>
                </a:solidFill>
                <a:latin typeface="宋体" pitchFamily="2" charset="-122"/>
                <a:ea typeface="方正姚体"/>
              </a:rPr>
              <a:t>第</a:t>
            </a:r>
            <a:r>
              <a:rPr lang="en-US" altLang="zh-CN" sz="1600" b="1">
                <a:solidFill>
                  <a:srgbClr val="000000"/>
                </a:solidFill>
                <a:latin typeface="宋体" pitchFamily="2" charset="-122"/>
                <a:ea typeface="方正姚体"/>
              </a:rPr>
              <a:t>502</a:t>
            </a:r>
            <a:r>
              <a:rPr lang="zh-CN" altLang="en-US" sz="1600" b="1">
                <a:solidFill>
                  <a:srgbClr val="000000"/>
                </a:solidFill>
                <a:latin typeface="宋体" pitchFamily="2" charset="-122"/>
                <a:ea typeface="方正姚体"/>
              </a:rPr>
              <a:t>条“违标药品和违标用品”，列出</a:t>
            </a:r>
            <a:r>
              <a:rPr lang="en-US" altLang="zh-CN" sz="1600" b="1">
                <a:solidFill>
                  <a:srgbClr val="000000"/>
                </a:solidFill>
                <a:latin typeface="宋体" pitchFamily="2" charset="-122"/>
                <a:ea typeface="方正姚体"/>
              </a:rPr>
              <a:t>16</a:t>
            </a:r>
            <a:r>
              <a:rPr lang="zh-CN" altLang="en-US" sz="1600" b="1">
                <a:solidFill>
                  <a:srgbClr val="000000"/>
                </a:solidFill>
                <a:latin typeface="宋体" pitchFamily="2" charset="-122"/>
                <a:ea typeface="方正姚体"/>
              </a:rPr>
              <a:t>种情况为违标药品，并规定了处罚。</a:t>
            </a:r>
            <a:endParaRPr kumimoji="1" lang="en-US" altLang="ko-KR" sz="2400">
              <a:solidFill>
                <a:srgbClr val="000000"/>
              </a:solidFill>
              <a:latin typeface="宋体" pitchFamily="2" charset="-122"/>
              <a:ea typeface="方正姚体"/>
            </a:endParaRPr>
          </a:p>
        </p:txBody>
      </p:sp>
      <p:sp>
        <p:nvSpPr>
          <p:cNvPr id="99338" name="AutoShape 9"/>
          <p:cNvSpPr/>
          <p:nvPr/>
        </p:nvSpPr>
        <p:spPr bwMode="gray">
          <a:xfrm>
            <a:off x="4716462" y="1773238"/>
            <a:ext cx="3959225" cy="1368425"/>
          </a:xfrm>
          <a:prstGeom prst="roundRect">
            <a:avLst>
              <a:gd name="adj" fmla="val 16667"/>
            </a:avLst>
          </a:prstGeom>
          <a:solidFill>
            <a:srgbClr val="00FFFF"/>
          </a:solidFill>
          <a:ln w="38100">
            <a:solidFill>
              <a:srgbClr val="00FFFF"/>
            </a:solidFill>
            <a:miter lim="800000"/>
          </a:ln>
        </p:spPr>
        <p:txBody>
          <a:bodyPr lIns="111125" tIns="55563" rIns="111125" bIns="55563"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defTabSz="1316038"/>
            <a:r>
              <a:rPr lang="en-US" altLang="zh-CN" sz="1600" b="1">
                <a:solidFill>
                  <a:srgbClr val="000000"/>
                </a:solidFill>
                <a:ea typeface="方正姚体"/>
              </a:rPr>
              <a:t>2</a:t>
            </a:r>
            <a:r>
              <a:rPr lang="zh-CN" altLang="en-US" sz="1600" b="1">
                <a:solidFill>
                  <a:srgbClr val="000000"/>
                </a:solidFill>
                <a:ea typeface="方正姚体"/>
              </a:rPr>
              <a:t>．英国</a:t>
            </a:r>
            <a:r>
              <a:rPr lang="en-US" altLang="zh-CN" sz="1600" b="1">
                <a:solidFill>
                  <a:srgbClr val="000000"/>
                </a:solidFill>
                <a:ea typeface="方正姚体"/>
              </a:rPr>
              <a:t>《1968</a:t>
            </a:r>
            <a:r>
              <a:rPr lang="zh-CN" altLang="en-US" sz="1600" b="1">
                <a:solidFill>
                  <a:srgbClr val="000000"/>
                </a:solidFill>
                <a:ea typeface="方正姚体"/>
              </a:rPr>
              <a:t>年药品法</a:t>
            </a:r>
            <a:r>
              <a:rPr lang="en-US" altLang="zh-CN" sz="1600" b="1">
                <a:solidFill>
                  <a:srgbClr val="000000"/>
                </a:solidFill>
                <a:ea typeface="方正姚体"/>
              </a:rPr>
              <a:t>》</a:t>
            </a:r>
            <a:r>
              <a:rPr lang="zh-CN" altLang="en-US" sz="1600" b="1">
                <a:solidFill>
                  <a:srgbClr val="000000"/>
                </a:solidFill>
                <a:ea typeface="方正姚体"/>
              </a:rPr>
              <a:t>第一部分规定了药品的标签和包装上的标志、药品说明书、容器要求，药品的颜色、形状及标志，以及自动售药机上的药品说明资料等应遵守的内容。</a:t>
            </a:r>
            <a:endParaRPr lang="en-US" altLang="ko-KR" sz="1600" b="1">
              <a:solidFill>
                <a:srgbClr val="000000"/>
              </a:solidFill>
              <a:ea typeface="方正姚体"/>
            </a:endParaRPr>
          </a:p>
        </p:txBody>
      </p:sp>
      <p:sp>
        <p:nvSpPr>
          <p:cNvPr id="99339" name="AutoShape 10"/>
          <p:cNvSpPr/>
          <p:nvPr/>
        </p:nvSpPr>
        <p:spPr bwMode="gray">
          <a:xfrm>
            <a:off x="611188" y="4908550"/>
            <a:ext cx="3646488" cy="1439862"/>
          </a:xfrm>
          <a:prstGeom prst="roundRect">
            <a:avLst>
              <a:gd name="adj" fmla="val 16667"/>
            </a:avLst>
          </a:prstGeom>
          <a:solidFill>
            <a:srgbClr val="00FFFF"/>
          </a:solidFill>
          <a:ln w="38100">
            <a:solidFill>
              <a:srgbClr val="00FFFF"/>
            </a:solidFill>
            <a:miter lim="800000"/>
          </a:ln>
        </p:spPr>
        <p:txBody>
          <a:bodyPr lIns="111125" tIns="55563" rIns="111125" bIns="55563"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defTabSz="1316038"/>
            <a:r>
              <a:rPr lang="en-US" altLang="zh-CN" sz="1600" b="1">
                <a:solidFill>
                  <a:srgbClr val="000000"/>
                </a:solidFill>
                <a:latin typeface="宋体" pitchFamily="2" charset="-122"/>
                <a:ea typeface="方正姚体"/>
              </a:rPr>
              <a:t>3</a:t>
            </a:r>
            <a:r>
              <a:rPr lang="zh-CN" altLang="en-US" sz="1600" b="1">
                <a:solidFill>
                  <a:srgbClr val="000000"/>
                </a:solidFill>
                <a:latin typeface="宋体" pitchFamily="2" charset="-122"/>
                <a:ea typeface="方正姚体"/>
              </a:rPr>
              <a:t>．日本</a:t>
            </a:r>
            <a:r>
              <a:rPr lang="en-US" altLang="zh-CN" sz="1600" b="1">
                <a:solidFill>
                  <a:srgbClr val="000000"/>
                </a:solidFill>
                <a:latin typeface="宋体" pitchFamily="2" charset="-122"/>
                <a:ea typeface="方正姚体"/>
              </a:rPr>
              <a:t>《</a:t>
            </a:r>
            <a:r>
              <a:rPr lang="zh-CN" altLang="en-US" sz="1600" b="1">
                <a:solidFill>
                  <a:srgbClr val="000000"/>
                </a:solidFill>
                <a:latin typeface="宋体" pitchFamily="2" charset="-122"/>
                <a:ea typeface="方正姚体"/>
              </a:rPr>
              <a:t>药事法</a:t>
            </a:r>
            <a:r>
              <a:rPr lang="en-US" altLang="zh-CN" sz="1600" b="1">
                <a:solidFill>
                  <a:srgbClr val="000000"/>
                </a:solidFill>
                <a:latin typeface="宋体" pitchFamily="2" charset="-122"/>
                <a:ea typeface="方正姚体"/>
              </a:rPr>
              <a:t>》</a:t>
            </a:r>
            <a:r>
              <a:rPr lang="zh-CN" altLang="en-US" sz="1600" b="1">
                <a:solidFill>
                  <a:srgbClr val="000000"/>
                </a:solidFill>
                <a:latin typeface="宋体" pitchFamily="2" charset="-122"/>
                <a:ea typeface="方正姚体"/>
              </a:rPr>
              <a:t>第七章规定，药品在其直接容器或包装上必须记载</a:t>
            </a:r>
            <a:r>
              <a:rPr lang="en-US" altLang="zh-CN" sz="1600" b="1">
                <a:solidFill>
                  <a:srgbClr val="000000"/>
                </a:solidFill>
                <a:latin typeface="宋体" pitchFamily="2" charset="-122"/>
                <a:ea typeface="方正姚体"/>
              </a:rPr>
              <a:t>10</a:t>
            </a:r>
            <a:r>
              <a:rPr lang="zh-CN" altLang="en-US" sz="1600" b="1">
                <a:solidFill>
                  <a:srgbClr val="000000"/>
                </a:solidFill>
                <a:latin typeface="宋体" pitchFamily="2" charset="-122"/>
                <a:ea typeface="方正姚体"/>
              </a:rPr>
              <a:t>项内容，药品标签和说明书上必须记载</a:t>
            </a:r>
            <a:r>
              <a:rPr lang="en-US" altLang="zh-CN" sz="1600" b="1">
                <a:solidFill>
                  <a:srgbClr val="000000"/>
                </a:solidFill>
                <a:latin typeface="宋体" pitchFamily="2" charset="-122"/>
                <a:ea typeface="方正姚体"/>
              </a:rPr>
              <a:t>4</a:t>
            </a:r>
            <a:r>
              <a:rPr lang="zh-CN" altLang="en-US" sz="1600" b="1">
                <a:solidFill>
                  <a:srgbClr val="000000"/>
                </a:solidFill>
                <a:latin typeface="宋体" pitchFamily="2" charset="-122"/>
                <a:ea typeface="方正姚体"/>
              </a:rPr>
              <a:t>项内容，药品附属标签和说明书禁止记载的事项。</a:t>
            </a:r>
            <a:endParaRPr lang="en-US" altLang="ko-KR" sz="1600" b="1">
              <a:solidFill>
                <a:srgbClr val="000000"/>
              </a:solidFill>
              <a:latin typeface="宋体" pitchFamily="2" charset="-122"/>
              <a:ea typeface="方正姚体"/>
            </a:endParaRPr>
          </a:p>
        </p:txBody>
      </p:sp>
      <p:sp>
        <p:nvSpPr>
          <p:cNvPr id="99340" name="AutoShape 11"/>
          <p:cNvSpPr/>
          <p:nvPr/>
        </p:nvSpPr>
        <p:spPr bwMode="gray">
          <a:xfrm>
            <a:off x="4705350" y="4897438"/>
            <a:ext cx="3970338" cy="1439862"/>
          </a:xfrm>
          <a:prstGeom prst="roundRect">
            <a:avLst>
              <a:gd name="adj" fmla="val 16667"/>
            </a:avLst>
          </a:prstGeom>
          <a:solidFill>
            <a:srgbClr val="00FFFF"/>
          </a:solidFill>
          <a:ln w="38100">
            <a:solidFill>
              <a:srgbClr val="00FFFF"/>
            </a:solidFill>
            <a:miter lim="800000"/>
          </a:ln>
        </p:spPr>
        <p:txBody>
          <a:bodyPr lIns="111125" tIns="55563" rIns="111125" bIns="55563"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defTabSz="1316038"/>
            <a:r>
              <a:rPr lang="en-US" altLang="zh-CN" sz="1600" b="1">
                <a:solidFill>
                  <a:srgbClr val="000000"/>
                </a:solidFill>
                <a:ea typeface="方正姚体"/>
              </a:rPr>
              <a:t>4</a:t>
            </a:r>
            <a:r>
              <a:rPr lang="zh-CN" altLang="en-US" sz="1600" b="1">
                <a:solidFill>
                  <a:srgbClr val="000000"/>
                </a:solidFill>
                <a:ea typeface="方正姚体"/>
              </a:rPr>
              <a:t>．欧盟委员会于</a:t>
            </a:r>
            <a:r>
              <a:rPr lang="en-US" altLang="zh-CN" sz="1600" b="1">
                <a:solidFill>
                  <a:srgbClr val="000000"/>
                </a:solidFill>
                <a:ea typeface="方正姚体"/>
              </a:rPr>
              <a:t>2001</a:t>
            </a:r>
            <a:r>
              <a:rPr lang="zh-CN" altLang="en-US" sz="1600" b="1">
                <a:solidFill>
                  <a:srgbClr val="000000"/>
                </a:solidFill>
                <a:ea typeface="方正姚体"/>
              </a:rPr>
              <a:t>年</a:t>
            </a:r>
            <a:r>
              <a:rPr lang="en-US" altLang="zh-CN" sz="1600" b="1">
                <a:solidFill>
                  <a:srgbClr val="000000"/>
                </a:solidFill>
                <a:ea typeface="方正姚体"/>
              </a:rPr>
              <a:t>7</a:t>
            </a:r>
            <a:r>
              <a:rPr lang="zh-CN" altLang="en-US" sz="1600" b="1">
                <a:solidFill>
                  <a:srgbClr val="000000"/>
                </a:solidFill>
                <a:ea typeface="方正姚体"/>
              </a:rPr>
              <a:t>月对药品管理法开展全面修改，旨在高度保证欧洲人民的健康，加强欧盟药品市场的管理，迎接欧盟扩大和全球化的挑战。</a:t>
            </a:r>
            <a:endParaRPr lang="en-US" altLang="ko-KR" sz="1600" b="1">
              <a:solidFill>
                <a:srgbClr val="000000"/>
              </a:solidFill>
              <a:ea typeface="方正姚体"/>
            </a:endParaRPr>
          </a:p>
        </p:txBody>
      </p:sp>
      <p:sp>
        <p:nvSpPr>
          <p:cNvPr id="99341" name="AutoShape 833"/>
          <p:cNvSpPr/>
          <p:nvPr/>
        </p:nvSpPr>
        <p:spPr>
          <a:xfrm rot="16200000">
            <a:off x="4262973" y="-2873240"/>
            <a:ext cx="883379" cy="7184024"/>
          </a:xfrm>
          <a:prstGeom prst="roundRect">
            <a:avLst>
              <a:gd name="adj" fmla="val 50000"/>
            </a:avLst>
          </a:prstGeom>
          <a:gradFill rotWithShape="1">
            <a:gsLst>
              <a:gs pos="0">
                <a:srgbClr val="1C1C1C">
                  <a:alpha val="44000"/>
                </a:srgbClr>
              </a:gs>
              <a:gs pos="100000">
                <a:srgbClr val="525252"/>
              </a:gs>
            </a:gsLst>
            <a:path path="shape">
              <a:fillToRect l="50000" t="50000" r="50000" b="50000"/>
            </a:path>
          </a:gradFill>
          <a:ln>
            <a:solidFill>
              <a:schemeClr val="bg2"/>
            </a:solidFill>
            <a:miter lim="800000"/>
          </a:ln>
        </p:spPr>
        <p:txBody>
          <a:bodyPr rot="5400000" anchor="ctr" anchorCtr="0">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l" eaLnBrk="1" hangingPunct="1"/>
            <a:r>
              <a:rPr lang="zh-CN" altLang="en-US" sz="3200" b="1">
                <a:solidFill>
                  <a:srgbClr val="000000"/>
                </a:solidFill>
                <a:ea typeface="方正姚体"/>
              </a:rPr>
              <a:t>（三）国外药品信息管理法规简介</a:t>
            </a:r>
            <a:endParaRPr lang="en-US" altLang="zh-CN" sz="3200" b="1">
              <a:solidFill>
                <a:srgbClr val="000000"/>
              </a:solidFill>
              <a:ea typeface="方正姚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8674" name="AutoShape 4"/>
          <p:cNvSpPr/>
          <p:nvPr/>
        </p:nvSpPr>
        <p:spPr bwMode="gray">
          <a:xfrm>
            <a:off x="428625" y="2205038"/>
            <a:ext cx="7743825" cy="2952750"/>
          </a:xfrm>
          <a:prstGeom prst="roundRect">
            <a:avLst>
              <a:gd name="adj" fmla="val 16667"/>
            </a:avLst>
          </a:prstGeom>
          <a:gradFill rotWithShape="1">
            <a:gsLst>
              <a:gs pos="0">
                <a:schemeClr val="accent1"/>
              </a:gs>
              <a:gs pos="100000">
                <a:srgbClr val="000000">
                  <a:alpha val="0"/>
                </a:srgbClr>
              </a:gs>
            </a:gsLst>
            <a:lin ang="0" scaled="1"/>
          </a:gradFill>
          <a:ln w="25400">
            <a:solidFill>
              <a:schemeClr val="accent1"/>
            </a:solidFill>
            <a:miter lim="800000"/>
          </a:ln>
        </p:spPr>
        <p:txBody>
          <a:bodyPr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eaLnBrk="1" hangingPunct="1">
              <a:lnSpc>
                <a:spcPct val="160000"/>
              </a:lnSpc>
            </a:pPr>
            <a:r>
              <a:rPr lang="zh-CN" altLang="en-US" sz="2400" b="1">
                <a:solidFill>
                  <a:srgbClr val="000000"/>
                </a:solidFill>
                <a:ea typeface="方正姚体"/>
              </a:rPr>
              <a:t>       </a:t>
            </a:r>
            <a:r>
              <a:rPr lang="en-US" altLang="zh-CN" sz="2200" b="1">
                <a:solidFill>
                  <a:srgbClr val="000000"/>
                </a:solidFill>
                <a:latin typeface="宋体" pitchFamily="2" charset="-122"/>
                <a:ea typeface="方正姚体"/>
              </a:rPr>
              <a:t>1</a:t>
            </a:r>
            <a:r>
              <a:rPr lang="zh-CN" altLang="en-US" sz="2200" b="1">
                <a:solidFill>
                  <a:srgbClr val="000000"/>
                </a:solidFill>
                <a:latin typeface="宋体" pitchFamily="2" charset="-122"/>
                <a:ea typeface="方正姚体"/>
              </a:rPr>
              <a:t>．药品信息是指有关药品和药品活动的特征和变化。</a:t>
            </a:r>
          </a:p>
          <a:p>
            <a:pPr marL="0" lvl="0" indent="0" algn="l" eaLnBrk="1" hangingPunct="1">
              <a:lnSpc>
                <a:spcPct val="160000"/>
              </a:lnSpc>
            </a:pPr>
            <a:r>
              <a:rPr lang="zh-CN" altLang="en-US" sz="2200" b="1">
                <a:solidFill>
                  <a:srgbClr val="000000"/>
                </a:solidFill>
                <a:latin typeface="宋体" pitchFamily="2" charset="-122"/>
                <a:ea typeface="方正姚体"/>
              </a:rPr>
              <a:t>    </a:t>
            </a:r>
            <a:r>
              <a:rPr lang="en-US" altLang="zh-CN" sz="2200" b="1">
                <a:solidFill>
                  <a:srgbClr val="000000"/>
                </a:solidFill>
                <a:latin typeface="宋体" pitchFamily="2" charset="-122"/>
                <a:ea typeface="方正姚体"/>
              </a:rPr>
              <a:t>2</a:t>
            </a:r>
            <a:r>
              <a:rPr lang="zh-CN" altLang="en-US" sz="2200" b="1">
                <a:solidFill>
                  <a:srgbClr val="000000"/>
                </a:solidFill>
                <a:latin typeface="宋体" pitchFamily="2" charset="-122"/>
                <a:ea typeface="方正姚体"/>
              </a:rPr>
              <a:t>．药品信息包括两方面的信息：一是有关药品特征、特性和变化方面的信息。二是有关药品活动方面的信息。</a:t>
            </a:r>
          </a:p>
          <a:p>
            <a:pPr marL="0" lvl="0" indent="0" algn="l" eaLnBrk="1" hangingPunct="1">
              <a:lnSpc>
                <a:spcPct val="160000"/>
              </a:lnSpc>
            </a:pPr>
            <a:r>
              <a:rPr lang="zh-CN" altLang="en-US" sz="2200" b="1">
                <a:solidFill>
                  <a:srgbClr val="000000"/>
                </a:solidFill>
                <a:latin typeface="宋体" pitchFamily="2" charset="-122"/>
                <a:ea typeface="方正姚体"/>
              </a:rPr>
              <a:t>    </a:t>
            </a:r>
            <a:r>
              <a:rPr lang="en-US" altLang="zh-CN" sz="2200" b="1">
                <a:solidFill>
                  <a:srgbClr val="000000"/>
                </a:solidFill>
                <a:latin typeface="宋体" pitchFamily="2" charset="-122"/>
                <a:ea typeface="方正姚体"/>
              </a:rPr>
              <a:t>3</a:t>
            </a:r>
            <a:r>
              <a:rPr lang="zh-CN" altLang="en-US" sz="2200" b="1">
                <a:solidFill>
                  <a:srgbClr val="000000"/>
                </a:solidFill>
                <a:latin typeface="宋体" pitchFamily="2" charset="-122"/>
                <a:ea typeface="方正姚体"/>
              </a:rPr>
              <a:t>．药品信息收集的方法较多。</a:t>
            </a:r>
            <a:endParaRPr lang="en-US" altLang="ko-KR" sz="2200" b="1">
              <a:solidFill>
                <a:srgbClr val="000000"/>
              </a:solidFill>
              <a:latin typeface="宋体" pitchFamily="2" charset="-122"/>
              <a:ea typeface="方正姚体"/>
            </a:endParaRPr>
          </a:p>
        </p:txBody>
      </p:sp>
      <p:sp>
        <p:nvSpPr>
          <p:cNvPr id="28675" name="AutoShape 4"/>
          <p:cNvSpPr/>
          <p:nvPr/>
        </p:nvSpPr>
        <p:spPr>
          <a:xfrm>
            <a:off x="5795962" y="620712"/>
            <a:ext cx="3240088" cy="1177925"/>
          </a:xfrm>
          <a:prstGeom prst="cloudCallout">
            <a:avLst>
              <a:gd name="adj1" fmla="val -45199"/>
              <a:gd name="adj2" fmla="val 110782"/>
            </a:avLst>
          </a:prstGeom>
          <a:solidFill>
            <a:srgbClr val="FF6600"/>
          </a:solidFill>
          <a:ln>
            <a:solidFill>
              <a:schemeClr val="tx1"/>
            </a:solidFill>
            <a:miter lim="800000"/>
          </a:ln>
        </p:spPr>
        <p:txBody>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3600" b="1">
                <a:solidFill>
                  <a:srgbClr val="000000"/>
                </a:solidFill>
                <a:ea typeface="方正姚体"/>
              </a:rPr>
              <a:t>点滴积累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9698" name="AutoShape 2"/>
          <p:cNvSpPr/>
          <p:nvPr/>
        </p:nvSpPr>
        <p:spPr>
          <a:xfrm>
            <a:off x="642938" y="1785938"/>
            <a:ext cx="7993062" cy="2303462"/>
          </a:xfrm>
          <a:prstGeom prst="roundRect">
            <a:avLst>
              <a:gd name="adj" fmla="val 50000"/>
            </a:avLst>
          </a:prstGeom>
          <a:gradFill rotWithShape="1">
            <a:gsLst>
              <a:gs pos="0">
                <a:schemeClr val="bg1"/>
              </a:gs>
              <a:gs pos="100000">
                <a:srgbClr val="6699FF"/>
              </a:gs>
            </a:gsLst>
            <a:path path="shape">
              <a:fillToRect l="50000" t="50000" r="50000" b="50000"/>
            </a:path>
          </a:gradFill>
          <a:ln>
            <a:noFill/>
            <a:miter lim="800000"/>
          </a:ln>
          <a:effectLst>
            <a:prstShdw prst="shdw18" dist="17961" dir="13500000">
              <a:srgbClr val="3D5C99"/>
            </a:prstShdw>
          </a:effectLst>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4800" b="1">
                <a:solidFill>
                  <a:srgbClr val="000000"/>
                </a:solidFill>
                <a:latin typeface="宋体" pitchFamily="2" charset="-122"/>
                <a:ea typeface="方正姚体"/>
              </a:rPr>
              <a:t>第二节</a:t>
            </a:r>
            <a:r>
              <a:rPr lang="zh-CN" altLang="en-US" sz="4800" b="1">
                <a:solidFill>
                  <a:srgbClr val="000000"/>
                </a:solidFill>
                <a:ea typeface="方正姚体"/>
              </a:rPr>
              <a:t> 药品标签的管理</a:t>
            </a:r>
            <a:endParaRPr lang="zh-CN" altLang="en-US" sz="4800" b="1">
              <a:solidFill>
                <a:srgbClr val="000000"/>
              </a:solidFill>
              <a:latin typeface="宋体" pitchFamily="2" charset="-122"/>
              <a:ea typeface="方正姚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0722" name="AutoShape 2"/>
          <p:cNvSpPr/>
          <p:nvPr/>
        </p:nvSpPr>
        <p:spPr>
          <a:xfrm flipH="1">
            <a:off x="3719512" y="1917700"/>
            <a:ext cx="92075"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0723" name="AutoShape 3"/>
          <p:cNvSpPr/>
          <p:nvPr/>
        </p:nvSpPr>
        <p:spPr>
          <a:xfrm flipH="1">
            <a:off x="1670050" y="1917700"/>
            <a:ext cx="93662"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0724" name="Rectangle 16"/>
          <p:cNvSpPr/>
          <p:nvPr/>
        </p:nvSpPr>
        <p:spPr>
          <a:xfrm>
            <a:off x="0" y="214312"/>
            <a:ext cx="9145588" cy="1071562"/>
          </a:xfrm>
          <a:prstGeom prst="rect">
            <a:avLst/>
          </a:prstGeom>
          <a:gradFill rotWithShape="1">
            <a:gsLst>
              <a:gs pos="0">
                <a:srgbClr val="185E18"/>
              </a:gs>
              <a:gs pos="100000">
                <a:srgbClr val="33CC33">
                  <a:alpha val="70000"/>
                </a:srgbClr>
              </a:gs>
            </a:gsLst>
            <a:path path="shape">
              <a:fillToRect l="50000" t="50000" r="50000" b="50000"/>
            </a:path>
          </a:gradFill>
          <a:ln>
            <a:solidFill>
              <a:prstClr val="black"/>
            </a:solidFill>
            <a:miter lim="800000"/>
          </a:ln>
          <a:scene3d>
            <a:camera prst="legacyObliqueTopRight">
              <a:rot lat="0" lon="0" rev="0"/>
            </a:camera>
            <a:lightRig rig="legacyFlat3" dir="b"/>
          </a:scene3d>
          <a:sp3d prstMaterial="legacyMatte">
            <a:bevelT w="13500" h="13500" prst="angle"/>
            <a:bevelB w="13500" h="13500" prst="angle"/>
            <a:extrusionClr>
              <a:srgbClr val="6600FF"/>
            </a:extrusionClr>
          </a:sp3d>
        </p:spPr>
        <p:txBody>
          <a:bodyPr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r>
              <a:rPr lang="zh-CN" altLang="en-US" sz="3600" b="1">
                <a:solidFill>
                  <a:srgbClr val="000000"/>
                </a:solidFill>
                <a:ea typeface="方正姚体"/>
              </a:rPr>
              <a:t>    一、药品标签的概念及分类</a:t>
            </a:r>
          </a:p>
        </p:txBody>
      </p:sp>
      <p:sp>
        <p:nvSpPr>
          <p:cNvPr id="30725" name="AutoShape 4"/>
          <p:cNvSpPr/>
          <p:nvPr/>
        </p:nvSpPr>
        <p:spPr bwMode="gray">
          <a:xfrm>
            <a:off x="500062" y="1714500"/>
            <a:ext cx="7959725" cy="4143375"/>
          </a:xfrm>
          <a:prstGeom prst="roundRect">
            <a:avLst>
              <a:gd name="adj" fmla="val 16667"/>
            </a:avLst>
          </a:prstGeom>
          <a:gradFill rotWithShape="1">
            <a:gsLst>
              <a:gs pos="0">
                <a:schemeClr val="accent1"/>
              </a:gs>
              <a:gs pos="100000">
                <a:srgbClr val="000000">
                  <a:alpha val="0"/>
                </a:srgbClr>
              </a:gs>
            </a:gsLst>
            <a:lin ang="0" scaled="1"/>
          </a:gradFill>
          <a:ln w="25400">
            <a:solidFill>
              <a:schemeClr val="accent1"/>
            </a:solidFill>
            <a:miter lim="800000"/>
          </a:ln>
        </p:spPr>
        <p:txBody>
          <a:bodyPr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eaLnBrk="1" hangingPunct="1">
              <a:lnSpc>
                <a:spcPct val="140000"/>
              </a:lnSpc>
            </a:pPr>
            <a:r>
              <a:rPr lang="zh-CN" altLang="en-US" sz="2400">
                <a:solidFill>
                  <a:srgbClr val="000000"/>
                </a:solidFill>
                <a:ea typeface="方正姚体"/>
              </a:rPr>
              <a:t>       </a:t>
            </a:r>
            <a:r>
              <a:rPr lang="zh-CN" altLang="en-US" sz="2400" b="1">
                <a:solidFill>
                  <a:srgbClr val="000000"/>
                </a:solidFill>
                <a:ea typeface="方正姚体"/>
              </a:rPr>
              <a:t>药品标签是指药品包装上印有或者贴有的内容，分为内标签和外标签。</a:t>
            </a:r>
          </a:p>
          <a:p>
            <a:pPr marL="0" lvl="0" indent="0" algn="l" eaLnBrk="1" hangingPunct="1">
              <a:lnSpc>
                <a:spcPct val="140000"/>
              </a:lnSpc>
            </a:pPr>
            <a:r>
              <a:rPr lang="zh-CN" altLang="en-US" sz="2400" b="1">
                <a:solidFill>
                  <a:srgbClr val="000000"/>
                </a:solidFill>
                <a:ea typeface="方正姚体"/>
              </a:rPr>
              <a:t>       药品内标签指直接接触药品的包装上的标签；</a:t>
            </a:r>
          </a:p>
          <a:p>
            <a:pPr marL="0" lvl="0" indent="0" algn="l" eaLnBrk="1" hangingPunct="1">
              <a:lnSpc>
                <a:spcPct val="140000"/>
              </a:lnSpc>
            </a:pPr>
            <a:r>
              <a:rPr lang="zh-CN" altLang="en-US" sz="2400" b="1">
                <a:solidFill>
                  <a:srgbClr val="000000"/>
                </a:solidFill>
                <a:ea typeface="方正姚体"/>
              </a:rPr>
              <a:t>       外标签指内标签以外的其他包装上的标签。</a:t>
            </a:r>
          </a:p>
          <a:p>
            <a:pPr marL="0" lvl="0" indent="0" algn="l" eaLnBrk="1" hangingPunct="1">
              <a:lnSpc>
                <a:spcPct val="140000"/>
              </a:lnSpc>
            </a:pPr>
            <a:r>
              <a:rPr lang="zh-CN" altLang="en-US" sz="2400" b="1">
                <a:solidFill>
                  <a:srgbClr val="000000"/>
                </a:solidFill>
                <a:ea typeface="方正姚体"/>
              </a:rPr>
              <a:t>       我国</a:t>
            </a:r>
            <a:r>
              <a:rPr lang="en-US" altLang="zh-CN" sz="2400" b="1">
                <a:solidFill>
                  <a:srgbClr val="000000"/>
                </a:solidFill>
                <a:ea typeface="方正姚体"/>
              </a:rPr>
              <a:t>《</a:t>
            </a:r>
            <a:r>
              <a:rPr lang="zh-CN" altLang="en-US" sz="2400" b="1">
                <a:solidFill>
                  <a:srgbClr val="000000"/>
                </a:solidFill>
                <a:ea typeface="方正姚体"/>
              </a:rPr>
              <a:t>药品管理法</a:t>
            </a:r>
            <a:r>
              <a:rPr lang="en-US" altLang="zh-CN" sz="2400" b="1">
                <a:solidFill>
                  <a:srgbClr val="000000"/>
                </a:solidFill>
                <a:ea typeface="方正姚体"/>
              </a:rPr>
              <a:t>》</a:t>
            </a:r>
            <a:r>
              <a:rPr lang="zh-CN" altLang="en-US" sz="2400" b="1">
                <a:solidFill>
                  <a:srgbClr val="000000"/>
                </a:solidFill>
                <a:ea typeface="方正姚体"/>
              </a:rPr>
              <a:t>第</a:t>
            </a:r>
            <a:r>
              <a:rPr lang="en-US" altLang="zh-CN" sz="2400" b="1">
                <a:solidFill>
                  <a:srgbClr val="000000"/>
                </a:solidFill>
                <a:ea typeface="方正姚体"/>
              </a:rPr>
              <a:t>54</a:t>
            </a:r>
            <a:r>
              <a:rPr lang="zh-CN" altLang="en-US" sz="2400" b="1">
                <a:solidFill>
                  <a:srgbClr val="000000"/>
                </a:solidFill>
                <a:ea typeface="方正姚体"/>
              </a:rPr>
              <a:t>条规定：“药品包装必须按照规定印有或者贴有标签并附有说明书。”</a:t>
            </a:r>
            <a:endParaRPr lang="en-US" altLang="ko-KR" sz="2400" b="1">
              <a:solidFill>
                <a:srgbClr val="000000"/>
              </a:solidFill>
              <a:latin typeface="宋体" pitchFamily="2" charset="-122"/>
              <a:ea typeface="方正姚体"/>
            </a:endParaRP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32770" name="AutoShape 2"/>
          <p:cNvSpPr/>
          <p:nvPr/>
        </p:nvSpPr>
        <p:spPr>
          <a:xfrm flipH="1">
            <a:off x="3719512" y="1917700"/>
            <a:ext cx="92075"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2771" name="AutoShape 3"/>
          <p:cNvSpPr/>
          <p:nvPr/>
        </p:nvSpPr>
        <p:spPr>
          <a:xfrm flipH="1">
            <a:off x="1670050" y="1917700"/>
            <a:ext cx="93662"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grpSp>
        <p:nvGrpSpPr>
          <p:cNvPr id="32773" name="Group 12"/>
          <p:cNvGrpSpPr/>
          <p:nvPr/>
        </p:nvGrpSpPr>
        <p:grpSpPr>
          <a:xfrm>
            <a:off x="684212" y="1268412"/>
            <a:ext cx="7705725" cy="4529138"/>
            <a:chOff x="531" y="1162"/>
            <a:chExt cx="4485" cy="2622"/>
          </a:xfrm>
        </p:grpSpPr>
        <p:sp>
          <p:nvSpPr>
            <p:cNvPr id="32775" name="Rectangle 5"/>
            <p:cNvSpPr/>
            <p:nvPr/>
          </p:nvSpPr>
          <p:spPr>
            <a:xfrm>
              <a:off x="691" y="1778"/>
              <a:ext cx="4119" cy="1897"/>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just" eaLnBrk="1" hangingPunct="1">
                <a:lnSpc>
                  <a:spcPct val="145000"/>
                </a:lnSpc>
              </a:pPr>
              <a:r>
                <a:rPr lang="en-US" altLang="zh-CN" sz="2400" b="1">
                  <a:solidFill>
                    <a:srgbClr val="000000"/>
                  </a:solidFill>
                  <a:ea typeface="方正姚体"/>
                </a:rPr>
                <a:t>    </a:t>
              </a:r>
              <a:r>
                <a:rPr lang="en-US" altLang="zh-CN" sz="2000" b="1">
                  <a:solidFill>
                    <a:srgbClr val="000000"/>
                  </a:solidFill>
                  <a:ea typeface="方正姚体"/>
                </a:rPr>
                <a:t>1</a:t>
              </a:r>
              <a:r>
                <a:rPr lang="zh-CN" altLang="en-US" sz="2000" b="1">
                  <a:solidFill>
                    <a:srgbClr val="000000"/>
                  </a:solidFill>
                  <a:ea typeface="方正姚体"/>
                </a:rPr>
                <a:t>．文字标准</a:t>
              </a:r>
              <a:r>
                <a:rPr lang="en-US" altLang="en-US" sz="2000" b="1">
                  <a:solidFill>
                    <a:srgbClr val="000000"/>
                  </a:solidFill>
                  <a:ea typeface="方正姚体"/>
                </a:rPr>
                <a:t>  </a:t>
              </a:r>
              <a:r>
                <a:rPr lang="zh-CN" altLang="en-US" sz="2000" b="1">
                  <a:solidFill>
                    <a:srgbClr val="000000"/>
                  </a:solidFill>
                  <a:ea typeface="方正姚体"/>
                </a:rPr>
                <a:t>药品标签应当使用国家语言文字工作委员会公布的规范化汉字，增加其他文字对照的，应当以汉字表述为准。</a:t>
              </a:r>
            </a:p>
            <a:p>
              <a:pPr marL="0" lvl="0" indent="0" algn="just" eaLnBrk="1" hangingPunct="1">
                <a:lnSpc>
                  <a:spcPct val="145000"/>
                </a:lnSpc>
              </a:pPr>
              <a:r>
                <a:rPr lang="en-US" altLang="en-US" sz="2000" b="1">
                  <a:solidFill>
                    <a:srgbClr val="000000"/>
                  </a:solidFill>
                  <a:ea typeface="方正姚体"/>
                </a:rPr>
                <a:t>    </a:t>
              </a:r>
              <a:r>
                <a:rPr lang="en-US" altLang="zh-CN" sz="2000" b="1">
                  <a:solidFill>
                    <a:srgbClr val="000000"/>
                  </a:solidFill>
                  <a:ea typeface="方正姚体"/>
                </a:rPr>
                <a:t>2</a:t>
              </a:r>
              <a:r>
                <a:rPr lang="zh-CN" altLang="en-US" sz="2000" b="1">
                  <a:solidFill>
                    <a:srgbClr val="000000"/>
                  </a:solidFill>
                  <a:ea typeface="方正姚体"/>
                </a:rPr>
                <a:t>．文字印刷</a:t>
              </a:r>
              <a:r>
                <a:rPr lang="en-US" altLang="en-US" sz="2000" b="1">
                  <a:solidFill>
                    <a:srgbClr val="000000"/>
                  </a:solidFill>
                  <a:ea typeface="方正姚体"/>
                </a:rPr>
                <a:t>  </a:t>
              </a:r>
              <a:r>
                <a:rPr lang="zh-CN" altLang="en-US" sz="2000" b="1">
                  <a:solidFill>
                    <a:srgbClr val="000000"/>
                  </a:solidFill>
                  <a:ea typeface="方正姚体"/>
                </a:rPr>
                <a:t>药品标识应当清楚醒目，表述应当科学、规范、准确，药品标签中的文字应当清晰易辨，不得有印字脱落或者粘贴不牢等现象，不得以粘贴、剪切、涂改等方式进行修改或者补充。</a:t>
              </a:r>
            </a:p>
          </p:txBody>
        </p:sp>
        <p:grpSp>
          <p:nvGrpSpPr>
            <p:cNvPr id="32776" name="Group 7"/>
            <p:cNvGrpSpPr/>
            <p:nvPr/>
          </p:nvGrpSpPr>
          <p:grpSpPr>
            <a:xfrm>
              <a:off x="531" y="1162"/>
              <a:ext cx="4485" cy="2622"/>
              <a:chOff x="160" y="1071"/>
              <a:chExt cx="2438" cy="2743"/>
            </a:xfrm>
          </p:grpSpPr>
          <p:sp>
            <p:nvSpPr>
              <p:cNvPr id="32777" name="AutoShape 8"/>
              <p:cNvSpPr/>
              <p:nvPr/>
            </p:nvSpPr>
            <p:spPr>
              <a:xfrm>
                <a:off x="160" y="1263"/>
                <a:ext cx="2438" cy="2551"/>
              </a:xfrm>
              <a:prstGeom prst="roundRect">
                <a:avLst>
                  <a:gd name="adj" fmla="val 4690"/>
                </a:avLst>
              </a:prstGeom>
              <a:noFill/>
              <a:ln w="57150">
                <a:solidFill>
                  <a:srgbClr val="6EA1A6"/>
                </a:solid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2778" name="Text Box 9"/>
              <p:cNvSpPr/>
              <p:nvPr/>
            </p:nvSpPr>
            <p:spPr bwMode="gray">
              <a:xfrm>
                <a:off x="521" y="1071"/>
                <a:ext cx="1907" cy="277"/>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endParaRPr lang="zh-CN" altLang="en-US" sz="2400" b="1">
                  <a:solidFill>
                    <a:srgbClr val="000000"/>
                  </a:solidFill>
                  <a:latin typeface="幼圆" pitchFamily="49" charset="-122"/>
                  <a:ea typeface="方正姚体"/>
                </a:endParaRPr>
              </a:p>
            </p:txBody>
          </p:sp>
        </p:grpSp>
      </p:grpSp>
      <p:sp>
        <p:nvSpPr>
          <p:cNvPr id="32774" name="AutoShape 10"/>
          <p:cNvSpPr/>
          <p:nvPr/>
        </p:nvSpPr>
        <p:spPr bwMode="gray">
          <a:xfrm>
            <a:off x="1835150" y="1412875"/>
            <a:ext cx="5473700" cy="566738"/>
          </a:xfrm>
          <a:prstGeom prst="roundRect">
            <a:avLst>
              <a:gd name="adj" fmla="val 50000"/>
            </a:avLst>
          </a:prstGeom>
          <a:gradFill rotWithShape="1">
            <a:gsLst>
              <a:gs pos="0">
                <a:srgbClr val="2B3F40"/>
              </a:gs>
              <a:gs pos="50000">
                <a:srgbClr val="6EA1A6"/>
              </a:gs>
              <a:gs pos="100000">
                <a:srgbClr val="2B3F40"/>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3200" b="1">
                <a:solidFill>
                  <a:srgbClr val="000000"/>
                </a:solidFill>
                <a:ea typeface="方正姚体"/>
              </a:rPr>
              <a:t>（一）文字管理</a:t>
            </a:r>
          </a:p>
        </p:txBody>
      </p:sp>
      <p:sp>
        <p:nvSpPr>
          <p:cNvPr id="32780" name="Rectangle 16"/>
          <p:cNvSpPr/>
          <p:nvPr/>
        </p:nvSpPr>
        <p:spPr>
          <a:xfrm>
            <a:off x="-1588" y="188912"/>
            <a:ext cx="9145588" cy="792162"/>
          </a:xfrm>
          <a:prstGeom prst="rect">
            <a:avLst/>
          </a:prstGeom>
          <a:gradFill rotWithShape="1">
            <a:gsLst>
              <a:gs pos="0">
                <a:srgbClr val="185E18"/>
              </a:gs>
              <a:gs pos="100000">
                <a:srgbClr val="33CC33">
                  <a:alpha val="70000"/>
                </a:srgbClr>
              </a:gs>
            </a:gsLst>
            <a:path path="shape">
              <a:fillToRect l="50000" t="50000" r="50000" b="50000"/>
            </a:path>
          </a:gradFill>
          <a:ln>
            <a:solidFill>
              <a:prstClr val="black"/>
            </a:solidFill>
            <a:miter lim="800000"/>
          </a:ln>
          <a:scene3d>
            <a:camera prst="legacyObliqueTopRight">
              <a:rot lat="0" lon="0" rev="0"/>
            </a:camera>
            <a:lightRig rig="legacyFlat3" dir="b"/>
          </a:scene3d>
          <a:sp3d prstMaterial="legacyMatte">
            <a:bevelT w="13500" h="13500" prst="angle"/>
            <a:bevelB w="13500" h="13500" prst="angle"/>
            <a:extrusionClr>
              <a:srgbClr val="6600FF"/>
            </a:extrusionClr>
          </a:sp3d>
        </p:spPr>
        <p:txBody>
          <a:bodyPr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r>
              <a:rPr lang="zh-CN" altLang="en-US" sz="3600" b="1">
                <a:solidFill>
                  <a:srgbClr val="000000"/>
                </a:solidFill>
                <a:ea typeface="方正姚体"/>
              </a:rPr>
              <a:t>    二、药品标签的管理规定</a:t>
            </a:r>
          </a:p>
        </p:txBody>
      </p:sp>
      <p:pic>
        <p:nvPicPr>
          <p:cNvPr id="32781" name="Picture 28" descr="01章_05-1"/>
          <p:cNvPicPr/>
          <p:nvPr/>
        </p:nvPicPr>
        <p:blipFill>
          <a:blip r:embed="rId2"/>
          <a:stretch>
            <a:fillRect/>
          </a:stretch>
        </p:blipFill>
        <p:spPr>
          <a:xfrm>
            <a:off x="4140200" y="5516562"/>
            <a:ext cx="955675" cy="695325"/>
          </a:xfrm>
          <a:prstGeom prst="rect">
            <a:avLst/>
          </a:prstGeom>
          <a:noFill/>
          <a:ln>
            <a:noFill/>
            <a:miter lim="800000"/>
          </a:ln>
        </p:spPr>
      </p:pic>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33794" name="AutoShape 2"/>
          <p:cNvSpPr/>
          <p:nvPr/>
        </p:nvSpPr>
        <p:spPr>
          <a:xfrm flipH="1">
            <a:off x="3719512" y="1917700"/>
            <a:ext cx="92075"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3795" name="AutoShape 3"/>
          <p:cNvSpPr/>
          <p:nvPr/>
        </p:nvSpPr>
        <p:spPr>
          <a:xfrm flipH="1">
            <a:off x="1670050" y="1917700"/>
            <a:ext cx="93662"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grpSp>
        <p:nvGrpSpPr>
          <p:cNvPr id="33796" name="Group 13"/>
          <p:cNvGrpSpPr/>
          <p:nvPr/>
        </p:nvGrpSpPr>
        <p:grpSpPr>
          <a:xfrm>
            <a:off x="357188" y="500062"/>
            <a:ext cx="8102600" cy="5016500"/>
            <a:chOff x="410" y="929"/>
            <a:chExt cx="4687" cy="3165"/>
          </a:xfrm>
        </p:grpSpPr>
        <p:grpSp>
          <p:nvGrpSpPr>
            <p:cNvPr id="33797" name="Group 12"/>
            <p:cNvGrpSpPr/>
            <p:nvPr/>
          </p:nvGrpSpPr>
          <p:grpSpPr>
            <a:xfrm>
              <a:off x="410" y="1160"/>
              <a:ext cx="4687" cy="2934"/>
              <a:chOff x="410" y="1160"/>
              <a:chExt cx="4687" cy="2934"/>
            </a:xfrm>
          </p:grpSpPr>
          <p:sp>
            <p:nvSpPr>
              <p:cNvPr id="33799" name="Rectangle 5"/>
              <p:cNvSpPr/>
              <p:nvPr/>
            </p:nvSpPr>
            <p:spPr>
              <a:xfrm>
                <a:off x="489" y="1469"/>
                <a:ext cx="4368" cy="2079"/>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just" eaLnBrk="1" hangingPunct="1">
                  <a:lnSpc>
                    <a:spcPct val="125000"/>
                  </a:lnSpc>
                </a:pPr>
                <a:r>
                  <a:rPr lang="en-US" altLang="zh-CN" sz="2400" b="1">
                    <a:solidFill>
                      <a:srgbClr val="000000"/>
                    </a:solidFill>
                    <a:ea typeface="方正姚体"/>
                  </a:rPr>
                  <a:t>    1</a:t>
                </a:r>
                <a:r>
                  <a:rPr lang="zh-CN" altLang="en-US" sz="2400" b="1">
                    <a:solidFill>
                      <a:srgbClr val="000000"/>
                    </a:solidFill>
                    <a:ea typeface="方正姚体"/>
                  </a:rPr>
                  <a:t>．表述要求</a:t>
                </a:r>
                <a:r>
                  <a:rPr lang="en-US" altLang="en-US" sz="2400" b="1">
                    <a:solidFill>
                      <a:srgbClr val="000000"/>
                    </a:solidFill>
                    <a:ea typeface="方正姚体"/>
                  </a:rPr>
                  <a:t>  </a:t>
                </a:r>
                <a:r>
                  <a:rPr lang="zh-CN" altLang="en-US" sz="2400" b="1">
                    <a:solidFill>
                      <a:srgbClr val="000000"/>
                    </a:solidFill>
                    <a:ea typeface="方正姚体"/>
                  </a:rPr>
                  <a:t>药品标签内容不得超出说明书的范围，不得印有暗示疗效、误导使用和不适当宣传产品的文字和标识。</a:t>
                </a:r>
              </a:p>
              <a:p>
                <a:pPr marL="0" lvl="0" indent="0" algn="just" eaLnBrk="1" hangingPunct="1">
                  <a:lnSpc>
                    <a:spcPct val="125000"/>
                  </a:lnSpc>
                </a:pPr>
                <a:r>
                  <a:rPr lang="en-US" altLang="zh-CN" sz="2400" b="1">
                    <a:solidFill>
                      <a:srgbClr val="000000"/>
                    </a:solidFill>
                    <a:ea typeface="方正姚体"/>
                  </a:rPr>
                  <a:t>     2</a:t>
                </a:r>
                <a:r>
                  <a:rPr lang="zh-CN" altLang="en-US" sz="2400" b="1">
                    <a:solidFill>
                      <a:srgbClr val="000000"/>
                    </a:solidFill>
                    <a:ea typeface="方正姚体"/>
                  </a:rPr>
                  <a:t>．药品内标签</a:t>
                </a:r>
                <a:r>
                  <a:rPr lang="en-US" altLang="en-US" sz="2400" b="1">
                    <a:solidFill>
                      <a:srgbClr val="000000"/>
                    </a:solidFill>
                    <a:ea typeface="方正姚体"/>
                  </a:rPr>
                  <a:t>  </a:t>
                </a:r>
                <a:r>
                  <a:rPr lang="zh-CN" altLang="en-US" sz="2400" b="1">
                    <a:solidFill>
                      <a:srgbClr val="000000"/>
                    </a:solidFill>
                    <a:ea typeface="方正姚体"/>
                  </a:rPr>
                  <a:t>包含药品通用名称、规格、适应证或者功能主治、用法用量、生产日期、产品批号、有效期、生产企业等内容。包装尺寸过小，至少应标注药品名称、规格、产品批号、有效期等内容。</a:t>
                </a:r>
              </a:p>
            </p:txBody>
          </p:sp>
          <p:grpSp>
            <p:nvGrpSpPr>
              <p:cNvPr id="33800" name="Group 7"/>
              <p:cNvGrpSpPr/>
              <p:nvPr/>
            </p:nvGrpSpPr>
            <p:grpSpPr>
              <a:xfrm>
                <a:off x="410" y="1160"/>
                <a:ext cx="4687" cy="2934"/>
                <a:chOff x="94" y="1069"/>
                <a:chExt cx="2548" cy="3069"/>
              </a:xfrm>
            </p:grpSpPr>
            <p:sp>
              <p:nvSpPr>
                <p:cNvPr id="33801" name="AutoShape 8"/>
                <p:cNvSpPr/>
                <p:nvPr/>
              </p:nvSpPr>
              <p:spPr>
                <a:xfrm>
                  <a:off x="94" y="1069"/>
                  <a:ext cx="2548" cy="3069"/>
                </a:xfrm>
                <a:prstGeom prst="roundRect">
                  <a:avLst>
                    <a:gd name="adj" fmla="val 4690"/>
                  </a:avLst>
                </a:prstGeom>
                <a:noFill/>
                <a:ln w="57150">
                  <a:solidFill>
                    <a:srgbClr val="6EA1A6"/>
                  </a:solid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3802" name="Text Box 9"/>
                <p:cNvSpPr/>
                <p:nvPr/>
              </p:nvSpPr>
              <p:spPr bwMode="gray">
                <a:xfrm>
                  <a:off x="521" y="1071"/>
                  <a:ext cx="1907" cy="302"/>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endParaRPr lang="zh-CN" altLang="en-US" sz="2400" b="1">
                    <a:solidFill>
                      <a:srgbClr val="000000"/>
                    </a:solidFill>
                    <a:latin typeface="幼圆" pitchFamily="49" charset="-122"/>
                    <a:ea typeface="方正姚体"/>
                  </a:endParaRPr>
                </a:p>
              </p:txBody>
            </p:sp>
          </p:grpSp>
        </p:grpSp>
        <p:sp>
          <p:nvSpPr>
            <p:cNvPr id="33798" name="AutoShape 10"/>
            <p:cNvSpPr/>
            <p:nvPr/>
          </p:nvSpPr>
          <p:spPr bwMode="gray">
            <a:xfrm>
              <a:off x="733" y="929"/>
              <a:ext cx="4048" cy="463"/>
            </a:xfrm>
            <a:prstGeom prst="roundRect">
              <a:avLst>
                <a:gd name="adj" fmla="val 50000"/>
              </a:avLst>
            </a:prstGeom>
            <a:gradFill rotWithShape="1">
              <a:gsLst>
                <a:gs pos="0">
                  <a:srgbClr val="2B3F40"/>
                </a:gs>
                <a:gs pos="50000">
                  <a:srgbClr val="6EA1A6"/>
                </a:gs>
                <a:gs pos="100000">
                  <a:srgbClr val="2B3F40"/>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3200" b="1">
                  <a:solidFill>
                    <a:srgbClr val="000000"/>
                  </a:solidFill>
                  <a:ea typeface="方正姚体"/>
                </a:rPr>
                <a:t>（二）内容管理</a:t>
              </a:r>
            </a:p>
          </p:txBody>
        </p:sp>
      </p:grpSp>
      <p:pic>
        <p:nvPicPr>
          <p:cNvPr id="33804" name="Picture 28" descr="01章_05-1"/>
          <p:cNvPicPr/>
          <p:nvPr/>
        </p:nvPicPr>
        <p:blipFill>
          <a:blip r:embed="rId2"/>
          <a:stretch>
            <a:fillRect/>
          </a:stretch>
        </p:blipFill>
        <p:spPr>
          <a:xfrm>
            <a:off x="4067175" y="5157788"/>
            <a:ext cx="955675" cy="695325"/>
          </a:xfrm>
          <a:prstGeom prst="rect">
            <a:avLst/>
          </a:prstGeom>
          <a:noFill/>
          <a:ln>
            <a:noFill/>
            <a:miter lim="800000"/>
          </a:ln>
        </p:spPr>
      </p:pic>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34818" name="AutoShape 2"/>
          <p:cNvSpPr/>
          <p:nvPr/>
        </p:nvSpPr>
        <p:spPr>
          <a:xfrm flipH="1">
            <a:off x="3719512" y="1917700"/>
            <a:ext cx="92075"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4819" name="AutoShape 3"/>
          <p:cNvSpPr/>
          <p:nvPr/>
        </p:nvSpPr>
        <p:spPr>
          <a:xfrm flipH="1">
            <a:off x="1670050" y="1917700"/>
            <a:ext cx="93662"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grpSp>
        <p:nvGrpSpPr>
          <p:cNvPr id="34820" name="Group 13"/>
          <p:cNvGrpSpPr/>
          <p:nvPr/>
        </p:nvGrpSpPr>
        <p:grpSpPr>
          <a:xfrm>
            <a:off x="428625" y="642938"/>
            <a:ext cx="8143875" cy="5500688"/>
            <a:chOff x="450" y="967"/>
            <a:chExt cx="4607" cy="2972"/>
          </a:xfrm>
        </p:grpSpPr>
        <p:grpSp>
          <p:nvGrpSpPr>
            <p:cNvPr id="34821" name="Group 12"/>
            <p:cNvGrpSpPr/>
            <p:nvPr/>
          </p:nvGrpSpPr>
          <p:grpSpPr>
            <a:xfrm>
              <a:off x="450" y="1162"/>
              <a:ext cx="4607" cy="2777"/>
              <a:chOff x="450" y="1162"/>
              <a:chExt cx="4607" cy="2777"/>
            </a:xfrm>
          </p:grpSpPr>
          <p:sp>
            <p:nvSpPr>
              <p:cNvPr id="34823" name="Rectangle 5"/>
              <p:cNvSpPr/>
              <p:nvPr/>
            </p:nvSpPr>
            <p:spPr>
              <a:xfrm>
                <a:off x="489" y="1662"/>
                <a:ext cx="4368" cy="1780"/>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just" eaLnBrk="1" hangingPunct="1">
                  <a:lnSpc>
                    <a:spcPct val="125000"/>
                  </a:lnSpc>
                </a:pPr>
                <a:r>
                  <a:rPr lang="en-US" altLang="zh-CN" sz="2400">
                    <a:solidFill>
                      <a:srgbClr val="000000"/>
                    </a:solidFill>
                    <a:ea typeface="方正姚体"/>
                  </a:rPr>
                  <a:t>    </a:t>
                </a:r>
                <a:r>
                  <a:rPr lang="en-US" altLang="zh-CN" sz="2400" b="1">
                    <a:solidFill>
                      <a:srgbClr val="000000"/>
                    </a:solidFill>
                    <a:ea typeface="方正姚体"/>
                  </a:rPr>
                  <a:t>3</a:t>
                </a:r>
                <a:r>
                  <a:rPr lang="zh-CN" altLang="en-US" sz="2400" b="1">
                    <a:solidFill>
                      <a:srgbClr val="000000"/>
                    </a:solidFill>
                    <a:ea typeface="方正姚体"/>
                  </a:rPr>
                  <a:t>．药品外标签</a:t>
                </a:r>
                <a:r>
                  <a:rPr lang="en-US" altLang="en-US" sz="2400" b="1">
                    <a:solidFill>
                      <a:srgbClr val="000000"/>
                    </a:solidFill>
                    <a:ea typeface="方正姚体"/>
                  </a:rPr>
                  <a:t>  </a:t>
                </a:r>
                <a:r>
                  <a:rPr lang="zh-CN" altLang="en-US" sz="2400" b="1">
                    <a:solidFill>
                      <a:srgbClr val="000000"/>
                    </a:solidFill>
                    <a:ea typeface="方正姚体"/>
                  </a:rPr>
                  <a:t>包含药品通用名称、成分、规格、适应证或者功能主治、用法用量、不良反应、禁忌、注意事项、贮藏、生产日期、产品批号、有效期、批准文号及生产企业等内容。</a:t>
                </a:r>
              </a:p>
              <a:p>
                <a:pPr marL="0" lvl="0" indent="0" algn="just" eaLnBrk="1" hangingPunct="1">
                  <a:lnSpc>
                    <a:spcPct val="125000"/>
                  </a:lnSpc>
                </a:pPr>
                <a:r>
                  <a:rPr lang="en-US" altLang="zh-CN" sz="2400" b="1">
                    <a:solidFill>
                      <a:srgbClr val="000000"/>
                    </a:solidFill>
                    <a:ea typeface="方正姚体"/>
                  </a:rPr>
                  <a:t>    4</a:t>
                </a:r>
                <a:r>
                  <a:rPr lang="zh-CN" altLang="en-US" sz="2400" b="1">
                    <a:solidFill>
                      <a:srgbClr val="000000"/>
                    </a:solidFill>
                    <a:ea typeface="方正姚体"/>
                  </a:rPr>
                  <a:t>．原料药标签</a:t>
                </a:r>
                <a:r>
                  <a:rPr lang="en-US" altLang="en-US" sz="2400" b="1">
                    <a:solidFill>
                      <a:srgbClr val="000000"/>
                    </a:solidFill>
                    <a:ea typeface="方正姚体"/>
                  </a:rPr>
                  <a:t>  </a:t>
                </a:r>
                <a:r>
                  <a:rPr lang="zh-CN" altLang="en-US" sz="2400" b="1">
                    <a:solidFill>
                      <a:srgbClr val="000000"/>
                    </a:solidFill>
                    <a:ea typeface="方正姚体"/>
                  </a:rPr>
                  <a:t>包含药品名称、包装规格、生产日期、产品批号、有效期、贮藏、执行标准、批准文号、生产企业以及运输注意事项或其他标记。</a:t>
                </a:r>
              </a:p>
            </p:txBody>
          </p:sp>
          <p:grpSp>
            <p:nvGrpSpPr>
              <p:cNvPr id="34824" name="Group 7"/>
              <p:cNvGrpSpPr/>
              <p:nvPr/>
            </p:nvGrpSpPr>
            <p:grpSpPr>
              <a:xfrm>
                <a:off x="450" y="1162"/>
                <a:ext cx="4607" cy="2777"/>
                <a:chOff x="116" y="1071"/>
                <a:chExt cx="2504" cy="2905"/>
              </a:xfrm>
            </p:grpSpPr>
            <p:sp>
              <p:nvSpPr>
                <p:cNvPr id="34825" name="AutoShape 8"/>
                <p:cNvSpPr/>
                <p:nvPr/>
              </p:nvSpPr>
              <p:spPr>
                <a:xfrm>
                  <a:off x="116" y="1109"/>
                  <a:ext cx="2504" cy="2867"/>
                </a:xfrm>
                <a:prstGeom prst="roundRect">
                  <a:avLst>
                    <a:gd name="adj" fmla="val 4690"/>
                  </a:avLst>
                </a:prstGeom>
                <a:noFill/>
                <a:ln w="57150">
                  <a:solidFill>
                    <a:srgbClr val="6EA1A6"/>
                  </a:solid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4826" name="Text Box 9"/>
                <p:cNvSpPr/>
                <p:nvPr/>
              </p:nvSpPr>
              <p:spPr bwMode="gray">
                <a:xfrm>
                  <a:off x="521" y="1071"/>
                  <a:ext cx="1907" cy="259"/>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endParaRPr lang="zh-CN" altLang="en-US" sz="2400" b="1">
                    <a:solidFill>
                      <a:srgbClr val="000000"/>
                    </a:solidFill>
                    <a:latin typeface="幼圆" pitchFamily="49" charset="-122"/>
                    <a:ea typeface="方正姚体"/>
                  </a:endParaRPr>
                </a:p>
              </p:txBody>
            </p:sp>
          </p:grpSp>
        </p:grpSp>
        <p:sp>
          <p:nvSpPr>
            <p:cNvPr id="34822" name="AutoShape 10"/>
            <p:cNvSpPr/>
            <p:nvPr/>
          </p:nvSpPr>
          <p:spPr bwMode="gray">
            <a:xfrm>
              <a:off x="733" y="967"/>
              <a:ext cx="4048" cy="463"/>
            </a:xfrm>
            <a:prstGeom prst="roundRect">
              <a:avLst>
                <a:gd name="adj" fmla="val 50000"/>
              </a:avLst>
            </a:prstGeom>
            <a:gradFill rotWithShape="1">
              <a:gsLst>
                <a:gs pos="0">
                  <a:srgbClr val="2B3F40"/>
                </a:gs>
                <a:gs pos="50000">
                  <a:srgbClr val="6EA1A6"/>
                </a:gs>
                <a:gs pos="100000">
                  <a:srgbClr val="2B3F40"/>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3200" b="1">
                  <a:solidFill>
                    <a:srgbClr val="000000"/>
                  </a:solidFill>
                  <a:ea typeface="方正姚体"/>
                </a:rPr>
                <a:t>（二）内容管理</a:t>
              </a:r>
            </a:p>
          </p:txBody>
        </p:sp>
      </p:grpSp>
      <p:pic>
        <p:nvPicPr>
          <p:cNvPr id="34828" name="Picture 28" descr="01章_05-1"/>
          <p:cNvPicPr/>
          <p:nvPr/>
        </p:nvPicPr>
        <p:blipFill>
          <a:blip r:embed="rId2"/>
          <a:stretch>
            <a:fillRect/>
          </a:stretch>
        </p:blipFill>
        <p:spPr>
          <a:xfrm>
            <a:off x="4140200" y="5589588"/>
            <a:ext cx="955675" cy="695325"/>
          </a:xfrm>
          <a:prstGeom prst="rect">
            <a:avLst/>
          </a:prstGeom>
          <a:noFill/>
          <a:ln>
            <a:noFill/>
            <a:miter lim="800000"/>
          </a:ln>
        </p:spPr>
      </p:pic>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35842" name="AutoShape 2"/>
          <p:cNvSpPr/>
          <p:nvPr/>
        </p:nvSpPr>
        <p:spPr>
          <a:xfrm flipH="1">
            <a:off x="3719512" y="1917700"/>
            <a:ext cx="92075"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5843" name="AutoShape 3"/>
          <p:cNvSpPr/>
          <p:nvPr/>
        </p:nvSpPr>
        <p:spPr>
          <a:xfrm flipH="1">
            <a:off x="1670050" y="1917700"/>
            <a:ext cx="93662"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grpSp>
        <p:nvGrpSpPr>
          <p:cNvPr id="35844" name="Group 13"/>
          <p:cNvGrpSpPr/>
          <p:nvPr/>
        </p:nvGrpSpPr>
        <p:grpSpPr>
          <a:xfrm>
            <a:off x="428625" y="857250"/>
            <a:ext cx="8143875" cy="5072062"/>
            <a:chOff x="450" y="1006"/>
            <a:chExt cx="4607" cy="2740"/>
          </a:xfrm>
        </p:grpSpPr>
        <p:grpSp>
          <p:nvGrpSpPr>
            <p:cNvPr id="35845" name="Group 12"/>
            <p:cNvGrpSpPr/>
            <p:nvPr/>
          </p:nvGrpSpPr>
          <p:grpSpPr>
            <a:xfrm>
              <a:off x="450" y="1162"/>
              <a:ext cx="4607" cy="2584"/>
              <a:chOff x="450" y="1162"/>
              <a:chExt cx="4607" cy="2584"/>
            </a:xfrm>
          </p:grpSpPr>
          <p:sp>
            <p:nvSpPr>
              <p:cNvPr id="35847" name="Rectangle 5"/>
              <p:cNvSpPr/>
              <p:nvPr/>
            </p:nvSpPr>
            <p:spPr>
              <a:xfrm>
                <a:off x="489" y="1662"/>
                <a:ext cx="4368" cy="1978"/>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just" eaLnBrk="1" hangingPunct="1">
                  <a:lnSpc>
                    <a:spcPct val="125000"/>
                  </a:lnSpc>
                </a:pPr>
                <a:r>
                  <a:rPr lang="en-US" altLang="zh-CN" sz="2400">
                    <a:solidFill>
                      <a:srgbClr val="000000"/>
                    </a:solidFill>
                    <a:ea typeface="方正姚体"/>
                  </a:rPr>
                  <a:t>    </a:t>
                </a:r>
                <a:r>
                  <a:rPr lang="en-US" altLang="zh-CN" sz="2400" b="1">
                    <a:solidFill>
                      <a:srgbClr val="000000"/>
                    </a:solidFill>
                    <a:ea typeface="方正姚体"/>
                  </a:rPr>
                  <a:t>5</a:t>
                </a:r>
                <a:r>
                  <a:rPr lang="zh-CN" altLang="en-US" sz="2400" b="1">
                    <a:solidFill>
                      <a:srgbClr val="000000"/>
                    </a:solidFill>
                    <a:ea typeface="方正姚体"/>
                  </a:rPr>
                  <a:t>．用于运输、储藏的包装标签</a:t>
                </a:r>
                <a:r>
                  <a:rPr lang="en-US" altLang="en-US" sz="2400" b="1">
                    <a:solidFill>
                      <a:srgbClr val="000000"/>
                    </a:solidFill>
                    <a:ea typeface="方正姚体"/>
                  </a:rPr>
                  <a:t>  </a:t>
                </a:r>
                <a:r>
                  <a:rPr lang="zh-CN" altLang="en-US" sz="2400" b="1">
                    <a:solidFill>
                      <a:srgbClr val="000000"/>
                    </a:solidFill>
                    <a:ea typeface="方正姚体"/>
                  </a:rPr>
                  <a:t>至少应当注明药品通用名称、包装规格、生产日期、产品批号、有效期、批准文号、贮藏、生产企业。</a:t>
                </a:r>
              </a:p>
              <a:p>
                <a:pPr marL="0" lvl="0" indent="0" algn="just" eaLnBrk="1" hangingPunct="1">
                  <a:lnSpc>
                    <a:spcPct val="125000"/>
                  </a:lnSpc>
                </a:pPr>
                <a:r>
                  <a:rPr lang="en-US" altLang="en-US" sz="2400" b="1">
                    <a:solidFill>
                      <a:srgbClr val="000000"/>
                    </a:solidFill>
                    <a:ea typeface="方正姚体"/>
                  </a:rPr>
                  <a:t>    </a:t>
                </a:r>
                <a:r>
                  <a:rPr lang="en-US" altLang="zh-CN" sz="2400" b="1">
                    <a:solidFill>
                      <a:srgbClr val="000000"/>
                    </a:solidFill>
                    <a:ea typeface="方正姚体"/>
                  </a:rPr>
                  <a:t>6</a:t>
                </a:r>
                <a:r>
                  <a:rPr lang="zh-CN" altLang="en-US" sz="2400" b="1">
                    <a:solidFill>
                      <a:srgbClr val="000000"/>
                    </a:solidFill>
                    <a:ea typeface="方正姚体"/>
                  </a:rPr>
                  <a:t>．规格相同或不同的药品标签</a:t>
                </a:r>
                <a:r>
                  <a:rPr lang="en-US" altLang="en-US" sz="2400" b="1">
                    <a:solidFill>
                      <a:srgbClr val="000000"/>
                    </a:solidFill>
                    <a:ea typeface="方正姚体"/>
                  </a:rPr>
                  <a:t>  </a:t>
                </a:r>
                <a:r>
                  <a:rPr lang="zh-CN" altLang="en-US" sz="2400" b="1">
                    <a:solidFill>
                      <a:srgbClr val="000000"/>
                    </a:solidFill>
                    <a:ea typeface="方正姚体"/>
                  </a:rPr>
                  <a:t>同一药品生产企业生产的同一药品，药品规格和包装均相同的，其标签的内容、格式及颜色必须一致；药品规格或者包装规格不同的，其标签应当明显区别或者规格项明显标注。</a:t>
                </a:r>
              </a:p>
              <a:p>
                <a:pPr marL="0" lvl="0" indent="0" algn="just" eaLnBrk="1" hangingPunct="1"/>
                <a:endParaRPr lang="zh-CN" altLang="en-US" sz="2400">
                  <a:solidFill>
                    <a:srgbClr val="000000"/>
                  </a:solidFill>
                  <a:ea typeface="方正姚体"/>
                </a:endParaRPr>
              </a:p>
            </p:txBody>
          </p:sp>
          <p:grpSp>
            <p:nvGrpSpPr>
              <p:cNvPr id="35848" name="Group 7"/>
              <p:cNvGrpSpPr/>
              <p:nvPr/>
            </p:nvGrpSpPr>
            <p:grpSpPr>
              <a:xfrm>
                <a:off x="450" y="1162"/>
                <a:ext cx="4607" cy="2584"/>
                <a:chOff x="116" y="1071"/>
                <a:chExt cx="2504" cy="2703"/>
              </a:xfrm>
            </p:grpSpPr>
            <p:sp>
              <p:nvSpPr>
                <p:cNvPr id="35849" name="AutoShape 8"/>
                <p:cNvSpPr/>
                <p:nvPr/>
              </p:nvSpPr>
              <p:spPr>
                <a:xfrm>
                  <a:off x="116" y="1190"/>
                  <a:ext cx="2504" cy="2584"/>
                </a:xfrm>
                <a:prstGeom prst="roundRect">
                  <a:avLst>
                    <a:gd name="adj" fmla="val 4690"/>
                  </a:avLst>
                </a:prstGeom>
                <a:noFill/>
                <a:ln w="57150">
                  <a:solidFill>
                    <a:srgbClr val="6EA1A6"/>
                  </a:solid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5850" name="Text Box 9"/>
                <p:cNvSpPr/>
                <p:nvPr/>
              </p:nvSpPr>
              <p:spPr bwMode="gray">
                <a:xfrm>
                  <a:off x="521" y="1071"/>
                  <a:ext cx="1907" cy="259"/>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endParaRPr lang="zh-CN" altLang="en-US" sz="2400" b="1">
                    <a:solidFill>
                      <a:srgbClr val="000000"/>
                    </a:solidFill>
                    <a:latin typeface="幼圆" pitchFamily="49" charset="-122"/>
                    <a:ea typeface="方正姚体"/>
                  </a:endParaRPr>
                </a:p>
              </p:txBody>
            </p:sp>
          </p:grpSp>
        </p:grpSp>
        <p:sp>
          <p:nvSpPr>
            <p:cNvPr id="35846" name="AutoShape 10"/>
            <p:cNvSpPr/>
            <p:nvPr/>
          </p:nvSpPr>
          <p:spPr bwMode="gray">
            <a:xfrm>
              <a:off x="733" y="1006"/>
              <a:ext cx="4048" cy="463"/>
            </a:xfrm>
            <a:prstGeom prst="roundRect">
              <a:avLst>
                <a:gd name="adj" fmla="val 50000"/>
              </a:avLst>
            </a:prstGeom>
            <a:gradFill rotWithShape="1">
              <a:gsLst>
                <a:gs pos="0">
                  <a:srgbClr val="2B3F40"/>
                </a:gs>
                <a:gs pos="50000">
                  <a:srgbClr val="6EA1A6"/>
                </a:gs>
                <a:gs pos="100000">
                  <a:srgbClr val="2B3F40"/>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3200" b="1">
                  <a:solidFill>
                    <a:srgbClr val="000000"/>
                  </a:solidFill>
                  <a:ea typeface="方正姚体"/>
                </a:rPr>
                <a:t>（二）内容管理</a:t>
              </a:r>
            </a:p>
          </p:txBody>
        </p:sp>
      </p:grpSp>
      <p:pic>
        <p:nvPicPr>
          <p:cNvPr id="35852" name="Picture 28" descr="01章_05-1"/>
          <p:cNvPicPr/>
          <p:nvPr/>
        </p:nvPicPr>
        <p:blipFill>
          <a:blip r:embed="rId2"/>
          <a:stretch>
            <a:fillRect/>
          </a:stretch>
        </p:blipFill>
        <p:spPr>
          <a:xfrm>
            <a:off x="4067175" y="5661025"/>
            <a:ext cx="955675" cy="695325"/>
          </a:xfrm>
          <a:prstGeom prst="rect">
            <a:avLst/>
          </a:prstGeom>
          <a:noFill/>
          <a:ln>
            <a:noFill/>
            <a:miter lim="800000"/>
          </a:ln>
        </p:spPr>
      </p:pic>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36866" name="AutoShape 2"/>
          <p:cNvSpPr/>
          <p:nvPr/>
        </p:nvSpPr>
        <p:spPr>
          <a:xfrm flipH="1">
            <a:off x="3719512" y="1917700"/>
            <a:ext cx="92075"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6867" name="AutoShape 3"/>
          <p:cNvSpPr/>
          <p:nvPr/>
        </p:nvSpPr>
        <p:spPr>
          <a:xfrm flipH="1">
            <a:off x="1670050" y="1917700"/>
            <a:ext cx="93662"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grpSp>
        <p:nvGrpSpPr>
          <p:cNvPr id="36868" name="Group 9"/>
          <p:cNvGrpSpPr/>
          <p:nvPr/>
        </p:nvGrpSpPr>
        <p:grpSpPr>
          <a:xfrm>
            <a:off x="539750" y="1125538"/>
            <a:ext cx="7704138" cy="4752975"/>
            <a:chOff x="208" y="744"/>
            <a:chExt cx="2461" cy="3168"/>
          </a:xfrm>
        </p:grpSpPr>
        <p:sp>
          <p:nvSpPr>
            <p:cNvPr id="36869" name="Rectangle 10"/>
            <p:cNvSpPr/>
            <p:nvPr/>
          </p:nvSpPr>
          <p:spPr>
            <a:xfrm>
              <a:off x="249" y="1181"/>
              <a:ext cx="2401" cy="2453"/>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l" eaLnBrk="1" hangingPunct="1">
                <a:lnSpc>
                  <a:spcPct val="140000"/>
                </a:lnSpc>
              </a:pPr>
              <a:r>
                <a:rPr lang="zh-CN" altLang="en-US" sz="2400" b="1">
                  <a:solidFill>
                    <a:srgbClr val="000000"/>
                  </a:solidFill>
                  <a:ea typeface="方正姚体"/>
                </a:rPr>
                <a:t>    </a:t>
              </a:r>
              <a:r>
                <a:rPr lang="en-US" altLang="zh-CN" sz="2400" b="1">
                  <a:solidFill>
                    <a:srgbClr val="000000"/>
                  </a:solidFill>
                  <a:ea typeface="方正姚体"/>
                </a:rPr>
                <a:t>1</a:t>
              </a:r>
              <a:r>
                <a:rPr lang="zh-CN" altLang="en-US" sz="2400" b="1">
                  <a:solidFill>
                    <a:srgbClr val="000000"/>
                  </a:solidFill>
                  <a:ea typeface="方正姚体"/>
                </a:rPr>
                <a:t>．药品通用名称</a:t>
              </a:r>
              <a:r>
                <a:rPr lang="en-US" altLang="en-US" sz="2400" b="1">
                  <a:solidFill>
                    <a:srgbClr val="000000"/>
                  </a:solidFill>
                  <a:ea typeface="方正姚体"/>
                </a:rPr>
                <a:t>  </a:t>
              </a:r>
              <a:r>
                <a:rPr lang="zh-CN" altLang="en-US" sz="2400" b="1">
                  <a:solidFill>
                    <a:srgbClr val="000000"/>
                  </a:solidFill>
                  <a:ea typeface="方正姚体"/>
                </a:rPr>
                <a:t>药品通用名称是指列入国家药品标准中的药品名称。</a:t>
              </a:r>
            </a:p>
            <a:p>
              <a:pPr marL="0" lvl="0" indent="0" algn="l" eaLnBrk="1" hangingPunct="1">
                <a:lnSpc>
                  <a:spcPct val="140000"/>
                </a:lnSpc>
              </a:pPr>
              <a:r>
                <a:rPr lang="en-US" altLang="zh-CN" sz="2400" b="1">
                  <a:solidFill>
                    <a:srgbClr val="000000"/>
                  </a:solidFill>
                  <a:ea typeface="方正姚体"/>
                </a:rPr>
                <a:t>    2</a:t>
              </a:r>
              <a:r>
                <a:rPr lang="zh-CN" altLang="en-US" sz="2400" b="1">
                  <a:solidFill>
                    <a:srgbClr val="000000"/>
                  </a:solidFill>
                  <a:ea typeface="方正姚体"/>
                </a:rPr>
                <a:t>．药品商品名称</a:t>
              </a:r>
              <a:r>
                <a:rPr lang="en-US" altLang="en-US" sz="2400" b="1">
                  <a:solidFill>
                    <a:srgbClr val="000000"/>
                  </a:solidFill>
                  <a:ea typeface="方正姚体"/>
                </a:rPr>
                <a:t>  </a:t>
              </a:r>
              <a:r>
                <a:rPr lang="zh-CN" altLang="en-US" sz="2400" b="1">
                  <a:solidFill>
                    <a:srgbClr val="000000"/>
                  </a:solidFill>
                  <a:ea typeface="方正姚体"/>
                </a:rPr>
                <a:t>药品商品名称是指经国家食品药品监督管理部门批准的特定企业使用的该药品专用的商品名称。</a:t>
              </a:r>
            </a:p>
            <a:p>
              <a:pPr marL="0" lvl="0" indent="0" algn="l" eaLnBrk="1" hangingPunct="1">
                <a:lnSpc>
                  <a:spcPct val="140000"/>
                </a:lnSpc>
              </a:pPr>
              <a:r>
                <a:rPr lang="en-US" altLang="zh-CN" sz="2400" b="1">
                  <a:solidFill>
                    <a:srgbClr val="000000"/>
                  </a:solidFill>
                  <a:ea typeface="方正姚体"/>
                </a:rPr>
                <a:t>    3</a:t>
              </a:r>
              <a:r>
                <a:rPr lang="zh-CN" altLang="en-US" sz="2400" b="1">
                  <a:solidFill>
                    <a:srgbClr val="000000"/>
                  </a:solidFill>
                  <a:ea typeface="方正姚体"/>
                </a:rPr>
                <a:t>．注册商标</a:t>
              </a:r>
              <a:r>
                <a:rPr lang="en-US" altLang="en-US" sz="2400" b="1">
                  <a:solidFill>
                    <a:srgbClr val="000000"/>
                  </a:solidFill>
                  <a:ea typeface="方正姚体"/>
                </a:rPr>
                <a:t>  </a:t>
              </a:r>
              <a:r>
                <a:rPr lang="zh-CN" altLang="en-US" sz="2400" b="1">
                  <a:solidFill>
                    <a:srgbClr val="000000"/>
                  </a:solidFill>
                  <a:ea typeface="方正姚体"/>
                </a:rPr>
                <a:t>注册商标是指国家工商行政管理局商标局依照法定程序核准注册的商标。</a:t>
              </a:r>
            </a:p>
          </p:txBody>
        </p:sp>
        <p:grpSp>
          <p:nvGrpSpPr>
            <p:cNvPr id="36870" name="Group 11"/>
            <p:cNvGrpSpPr/>
            <p:nvPr/>
          </p:nvGrpSpPr>
          <p:grpSpPr>
            <a:xfrm>
              <a:off x="208" y="744"/>
              <a:ext cx="2461" cy="3168"/>
              <a:chOff x="164" y="521"/>
              <a:chExt cx="2427" cy="4089"/>
            </a:xfrm>
          </p:grpSpPr>
          <p:grpSp>
            <p:nvGrpSpPr>
              <p:cNvPr id="36871" name="Group 12"/>
              <p:cNvGrpSpPr/>
              <p:nvPr/>
            </p:nvGrpSpPr>
            <p:grpSpPr>
              <a:xfrm>
                <a:off x="164" y="759"/>
                <a:ext cx="2427" cy="3851"/>
                <a:chOff x="164" y="1071"/>
                <a:chExt cx="2427" cy="3485"/>
              </a:xfrm>
            </p:grpSpPr>
            <p:sp>
              <p:nvSpPr>
                <p:cNvPr id="36873" name="AutoShape 13"/>
                <p:cNvSpPr/>
                <p:nvPr/>
              </p:nvSpPr>
              <p:spPr>
                <a:xfrm>
                  <a:off x="164" y="1111"/>
                  <a:ext cx="2427" cy="3445"/>
                </a:xfrm>
                <a:prstGeom prst="roundRect">
                  <a:avLst>
                    <a:gd name="adj" fmla="val 5005"/>
                  </a:avLst>
                </a:prstGeom>
                <a:noFill/>
                <a:ln w="57150">
                  <a:solidFill>
                    <a:srgbClr val="6EA1A6"/>
                  </a:solid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6874" name="Text Box 14"/>
                <p:cNvSpPr/>
                <p:nvPr/>
              </p:nvSpPr>
              <p:spPr bwMode="gray">
                <a:xfrm>
                  <a:off x="521" y="1071"/>
                  <a:ext cx="1907" cy="356"/>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endParaRPr lang="zh-CN" altLang="en-US" sz="2400" b="1">
                    <a:solidFill>
                      <a:srgbClr val="000000"/>
                    </a:solidFill>
                    <a:latin typeface="幼圆" pitchFamily="49" charset="-122"/>
                    <a:ea typeface="方正姚体"/>
                  </a:endParaRPr>
                </a:p>
              </p:txBody>
            </p:sp>
          </p:grpSp>
          <p:sp>
            <p:nvSpPr>
              <p:cNvPr id="36872" name="AutoShape 15"/>
              <p:cNvSpPr/>
              <p:nvPr/>
            </p:nvSpPr>
            <p:spPr bwMode="gray">
              <a:xfrm>
                <a:off x="327" y="521"/>
                <a:ext cx="2101" cy="564"/>
              </a:xfrm>
              <a:prstGeom prst="roundRect">
                <a:avLst>
                  <a:gd name="adj" fmla="val 50000"/>
                </a:avLst>
              </a:prstGeom>
              <a:gradFill rotWithShape="1">
                <a:gsLst>
                  <a:gs pos="0">
                    <a:srgbClr val="2B3F40"/>
                  </a:gs>
                  <a:gs pos="50000">
                    <a:srgbClr val="6EA1A6"/>
                  </a:gs>
                  <a:gs pos="100000">
                    <a:srgbClr val="2B3F40"/>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3200" b="1">
                    <a:solidFill>
                      <a:srgbClr val="000000"/>
                    </a:solidFill>
                    <a:ea typeface="方正姚体"/>
                  </a:rPr>
                  <a:t>（三）药品名称和注册商标管理</a:t>
                </a:r>
              </a:p>
            </p:txBody>
          </p:sp>
        </p:grpSp>
      </p:grpSp>
      <p:pic>
        <p:nvPicPr>
          <p:cNvPr id="36876" name="Picture 28" descr="01章_05-1"/>
          <p:cNvPicPr/>
          <p:nvPr/>
        </p:nvPicPr>
        <p:blipFill>
          <a:blip r:embed="rId2"/>
          <a:stretch>
            <a:fillRect/>
          </a:stretch>
        </p:blipFill>
        <p:spPr>
          <a:xfrm>
            <a:off x="4067175" y="5589588"/>
            <a:ext cx="955675" cy="695325"/>
          </a:xfrm>
          <a:prstGeom prst="rect">
            <a:avLst/>
          </a:prstGeom>
          <a:noFill/>
          <a:ln>
            <a:noFill/>
            <a:miter lim="800000"/>
          </a:ln>
        </p:spPr>
      </p:pic>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39938" name="AutoShape 2"/>
          <p:cNvSpPr/>
          <p:nvPr/>
        </p:nvSpPr>
        <p:spPr>
          <a:xfrm flipH="1">
            <a:off x="3719512" y="1917700"/>
            <a:ext cx="92075"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9939" name="AutoShape 3"/>
          <p:cNvSpPr/>
          <p:nvPr/>
        </p:nvSpPr>
        <p:spPr>
          <a:xfrm flipH="1">
            <a:off x="1670050" y="1917700"/>
            <a:ext cx="93662" cy="203200"/>
          </a:xfrm>
          <a:prstGeom prst="octagon">
            <a:avLst>
              <a:gd name="adj" fmla="val 29287"/>
            </a:avLst>
          </a:prstGeom>
          <a:solidFill>
            <a:srgbClr val="FFFFFF"/>
          </a:soli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9943" name="Rectangle 5"/>
          <p:cNvSpPr/>
          <p:nvPr/>
        </p:nvSpPr>
        <p:spPr>
          <a:xfrm>
            <a:off x="535969" y="1628775"/>
            <a:ext cx="7568823" cy="3304285"/>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lgn="just" eaLnBrk="1" hangingPunct="1">
              <a:lnSpc>
                <a:spcPct val="135000"/>
              </a:lnSpc>
            </a:pPr>
            <a:r>
              <a:rPr lang="en-US" altLang="zh-CN" sz="2400">
                <a:solidFill>
                  <a:srgbClr val="000000"/>
                </a:solidFill>
                <a:ea typeface="方正姚体"/>
              </a:rPr>
              <a:t>    </a:t>
            </a:r>
            <a:r>
              <a:rPr lang="zh-CN" altLang="en-US" sz="2200" b="1">
                <a:solidFill>
                  <a:srgbClr val="000000"/>
                </a:solidFill>
                <a:ea typeface="方正姚体"/>
              </a:rPr>
              <a:t>药品有效期标注格式为：</a:t>
            </a:r>
          </a:p>
          <a:p>
            <a:pPr marL="0" lvl="0" indent="0" algn="just" eaLnBrk="1" hangingPunct="1">
              <a:lnSpc>
                <a:spcPct val="135000"/>
              </a:lnSpc>
            </a:pPr>
            <a:r>
              <a:rPr lang="zh-CN" altLang="en-US" sz="2200" b="1">
                <a:solidFill>
                  <a:srgbClr val="000000"/>
                </a:solidFill>
                <a:ea typeface="方正姚体"/>
              </a:rPr>
              <a:t>        “有效期至</a:t>
            </a:r>
            <a:r>
              <a:rPr lang="en-US" altLang="zh-CN" sz="2200" b="1">
                <a:solidFill>
                  <a:srgbClr val="000000"/>
                </a:solidFill>
                <a:ea typeface="方正姚体"/>
              </a:rPr>
              <a:t>××××</a:t>
            </a:r>
            <a:r>
              <a:rPr lang="zh-CN" altLang="en-US" sz="2200" b="1">
                <a:solidFill>
                  <a:srgbClr val="000000"/>
                </a:solidFill>
                <a:ea typeface="方正姚体"/>
              </a:rPr>
              <a:t>年</a:t>
            </a:r>
            <a:r>
              <a:rPr lang="en-US" altLang="zh-CN" sz="2200" b="1">
                <a:solidFill>
                  <a:srgbClr val="000000"/>
                </a:solidFill>
                <a:ea typeface="方正姚体"/>
              </a:rPr>
              <a:t>××</a:t>
            </a:r>
            <a:r>
              <a:rPr lang="zh-CN" altLang="en-US" sz="2200" b="1">
                <a:solidFill>
                  <a:srgbClr val="000000"/>
                </a:solidFill>
                <a:ea typeface="方正姚体"/>
              </a:rPr>
              <a:t>月”</a:t>
            </a:r>
          </a:p>
          <a:p>
            <a:pPr marL="0" lvl="0" indent="0" algn="just" eaLnBrk="1" hangingPunct="1">
              <a:lnSpc>
                <a:spcPct val="135000"/>
              </a:lnSpc>
            </a:pPr>
            <a:r>
              <a:rPr lang="zh-CN" altLang="en-US" sz="2200" b="1">
                <a:solidFill>
                  <a:srgbClr val="000000"/>
                </a:solidFill>
                <a:ea typeface="方正姚体"/>
              </a:rPr>
              <a:t>        “有效期至</a:t>
            </a:r>
            <a:r>
              <a:rPr lang="en-US" altLang="zh-CN" sz="2200" b="1">
                <a:solidFill>
                  <a:srgbClr val="000000"/>
                </a:solidFill>
                <a:ea typeface="方正姚体"/>
              </a:rPr>
              <a:t>××××</a:t>
            </a:r>
            <a:r>
              <a:rPr lang="zh-CN" altLang="en-US" sz="2200" b="1">
                <a:solidFill>
                  <a:srgbClr val="000000"/>
                </a:solidFill>
                <a:ea typeface="方正姚体"/>
              </a:rPr>
              <a:t>年</a:t>
            </a:r>
            <a:r>
              <a:rPr lang="en-US" altLang="zh-CN" sz="2200" b="1">
                <a:solidFill>
                  <a:srgbClr val="000000"/>
                </a:solidFill>
                <a:ea typeface="方正姚体"/>
              </a:rPr>
              <a:t>××</a:t>
            </a:r>
            <a:r>
              <a:rPr lang="zh-CN" altLang="en-US" sz="2200" b="1">
                <a:solidFill>
                  <a:srgbClr val="000000"/>
                </a:solidFill>
                <a:ea typeface="方正姚体"/>
              </a:rPr>
              <a:t>月</a:t>
            </a:r>
            <a:r>
              <a:rPr lang="en-US" altLang="zh-CN" sz="2200" b="1">
                <a:solidFill>
                  <a:srgbClr val="000000"/>
                </a:solidFill>
                <a:ea typeface="方正姚体"/>
              </a:rPr>
              <a:t>××</a:t>
            </a:r>
            <a:r>
              <a:rPr lang="zh-CN" altLang="en-US" sz="2200" b="1">
                <a:solidFill>
                  <a:srgbClr val="000000"/>
                </a:solidFill>
                <a:ea typeface="方正姚体"/>
              </a:rPr>
              <a:t>日”</a:t>
            </a:r>
          </a:p>
          <a:p>
            <a:pPr marL="0" lvl="0" indent="0" algn="just" eaLnBrk="1" hangingPunct="1">
              <a:lnSpc>
                <a:spcPct val="135000"/>
              </a:lnSpc>
            </a:pPr>
            <a:r>
              <a:rPr lang="zh-CN" altLang="en-US" sz="2200" b="1">
                <a:solidFill>
                  <a:srgbClr val="000000"/>
                </a:solidFill>
                <a:ea typeface="方正姚体"/>
              </a:rPr>
              <a:t>        “有效期至</a:t>
            </a:r>
            <a:r>
              <a:rPr lang="en-US" altLang="zh-CN" sz="2200" b="1">
                <a:solidFill>
                  <a:srgbClr val="000000"/>
                </a:solidFill>
                <a:ea typeface="方正姚体"/>
              </a:rPr>
              <a:t>××××</a:t>
            </a:r>
            <a:r>
              <a:rPr lang="zh-CN" altLang="en-US" sz="2200" b="1">
                <a:solidFill>
                  <a:srgbClr val="000000"/>
                </a:solidFill>
                <a:ea typeface="方正姚体"/>
              </a:rPr>
              <a:t>．</a:t>
            </a:r>
            <a:r>
              <a:rPr lang="en-US" altLang="zh-CN" sz="2200" b="1">
                <a:solidFill>
                  <a:srgbClr val="000000"/>
                </a:solidFill>
                <a:ea typeface="方正姚体"/>
              </a:rPr>
              <a:t>××</a:t>
            </a:r>
            <a:r>
              <a:rPr lang="zh-CN" altLang="en-US" sz="2200" b="1">
                <a:solidFill>
                  <a:srgbClr val="000000"/>
                </a:solidFill>
                <a:ea typeface="方正姚体"/>
              </a:rPr>
              <a:t>．”</a:t>
            </a:r>
          </a:p>
          <a:p>
            <a:pPr marL="0" lvl="0" indent="0" algn="just" eaLnBrk="1" hangingPunct="1">
              <a:lnSpc>
                <a:spcPct val="135000"/>
              </a:lnSpc>
            </a:pPr>
            <a:r>
              <a:rPr lang="zh-CN" altLang="en-US" sz="2200" b="1">
                <a:solidFill>
                  <a:srgbClr val="000000"/>
                </a:solidFill>
                <a:ea typeface="方正姚体"/>
              </a:rPr>
              <a:t>        “有效期至</a:t>
            </a:r>
            <a:r>
              <a:rPr lang="en-US" altLang="zh-CN" sz="2200" b="1">
                <a:solidFill>
                  <a:srgbClr val="000000"/>
                </a:solidFill>
                <a:ea typeface="方正姚体"/>
              </a:rPr>
              <a:t>××××</a:t>
            </a:r>
            <a:r>
              <a:rPr lang="zh-CN" altLang="en-US" sz="2200" b="1">
                <a:solidFill>
                  <a:srgbClr val="000000"/>
                </a:solidFill>
                <a:ea typeface="方正姚体"/>
              </a:rPr>
              <a:t>／</a:t>
            </a:r>
            <a:r>
              <a:rPr lang="en-US" altLang="zh-CN" sz="2200" b="1">
                <a:solidFill>
                  <a:srgbClr val="000000"/>
                </a:solidFill>
                <a:ea typeface="方正姚体"/>
              </a:rPr>
              <a:t>××</a:t>
            </a:r>
            <a:r>
              <a:rPr lang="zh-CN" altLang="en-US" sz="2200" b="1">
                <a:solidFill>
                  <a:srgbClr val="000000"/>
                </a:solidFill>
                <a:ea typeface="方正姚体"/>
              </a:rPr>
              <a:t>／</a:t>
            </a:r>
            <a:r>
              <a:rPr lang="en-US" altLang="zh-CN" sz="2200" b="1">
                <a:solidFill>
                  <a:srgbClr val="000000"/>
                </a:solidFill>
                <a:ea typeface="方正姚体"/>
              </a:rPr>
              <a:t>××”</a:t>
            </a:r>
            <a:endParaRPr lang="zh-CN" altLang="en-US" sz="2200" b="1">
              <a:solidFill>
                <a:srgbClr val="000000"/>
              </a:solidFill>
              <a:ea typeface="方正姚体"/>
            </a:endParaRPr>
          </a:p>
          <a:p>
            <a:pPr marL="0" lvl="0" indent="0" algn="just" eaLnBrk="1" hangingPunct="1">
              <a:lnSpc>
                <a:spcPct val="135000"/>
              </a:lnSpc>
            </a:pPr>
            <a:r>
              <a:rPr lang="en-US" altLang="zh-CN" sz="2200" b="1">
                <a:solidFill>
                  <a:srgbClr val="000000"/>
                </a:solidFill>
                <a:ea typeface="方正姚体"/>
              </a:rPr>
              <a:t>      </a:t>
            </a:r>
            <a:r>
              <a:rPr lang="zh-CN" altLang="en-US" sz="2200" b="1">
                <a:solidFill>
                  <a:srgbClr val="000000"/>
                </a:solidFill>
                <a:ea typeface="方正姚体"/>
              </a:rPr>
              <a:t>有效期若标注到日，应当为起算日期对应年月日的前</a:t>
            </a:r>
            <a:r>
              <a:rPr lang="en-US" altLang="zh-CN" sz="2200" b="1">
                <a:solidFill>
                  <a:srgbClr val="000000"/>
                </a:solidFill>
                <a:ea typeface="方正姚体"/>
              </a:rPr>
              <a:t>1</a:t>
            </a:r>
            <a:r>
              <a:rPr lang="zh-CN" altLang="en-US" sz="2200" b="1">
                <a:solidFill>
                  <a:srgbClr val="000000"/>
                </a:solidFill>
                <a:ea typeface="方正姚体"/>
              </a:rPr>
              <a:t>天；若标注到月，应当为起算月份对应年月的前</a:t>
            </a:r>
            <a:r>
              <a:rPr lang="en-US" altLang="zh-CN" sz="2200" b="1">
                <a:solidFill>
                  <a:srgbClr val="000000"/>
                </a:solidFill>
                <a:ea typeface="方正姚体"/>
              </a:rPr>
              <a:t>1</a:t>
            </a:r>
            <a:r>
              <a:rPr lang="zh-CN" altLang="en-US" sz="2200" b="1">
                <a:solidFill>
                  <a:srgbClr val="000000"/>
                </a:solidFill>
                <a:ea typeface="方正姚体"/>
              </a:rPr>
              <a:t>个月。</a:t>
            </a:r>
            <a:endParaRPr lang="zh-CN" altLang="en-US" sz="2200">
              <a:solidFill>
                <a:srgbClr val="000000"/>
              </a:solidFill>
              <a:ea typeface="方正姚体"/>
            </a:endParaRPr>
          </a:p>
        </p:txBody>
      </p:sp>
      <p:grpSp>
        <p:nvGrpSpPr>
          <p:cNvPr id="39944" name="Group 7"/>
          <p:cNvGrpSpPr/>
          <p:nvPr/>
        </p:nvGrpSpPr>
        <p:grpSpPr>
          <a:xfrm>
            <a:off x="395288" y="908050"/>
            <a:ext cx="7993062" cy="5070475"/>
            <a:chOff x="116" y="1071"/>
            <a:chExt cx="2504" cy="2865"/>
          </a:xfrm>
        </p:grpSpPr>
        <p:sp>
          <p:nvSpPr>
            <p:cNvPr id="39945" name="AutoShape 8"/>
            <p:cNvSpPr/>
            <p:nvPr/>
          </p:nvSpPr>
          <p:spPr>
            <a:xfrm>
              <a:off x="116" y="1109"/>
              <a:ext cx="2504" cy="2827"/>
            </a:xfrm>
            <a:prstGeom prst="roundRect">
              <a:avLst>
                <a:gd name="adj" fmla="val 4690"/>
              </a:avLst>
            </a:prstGeom>
            <a:noFill/>
            <a:ln w="57150">
              <a:solidFill>
                <a:srgbClr val="6EA1A6"/>
              </a:solid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solidFill>
                  <a:srgbClr val="000000"/>
                </a:solidFill>
                <a:ea typeface="方正姚体"/>
              </a:endParaRPr>
            </a:p>
          </p:txBody>
        </p:sp>
        <p:sp>
          <p:nvSpPr>
            <p:cNvPr id="39946" name="Text Box 9"/>
            <p:cNvSpPr/>
            <p:nvPr/>
          </p:nvSpPr>
          <p:spPr bwMode="gray">
            <a:xfrm>
              <a:off x="521" y="1071"/>
              <a:ext cx="1907" cy="259"/>
            </a:xfrm>
            <a:prstGeom prst="rect">
              <a:avLst/>
            </a:prstGeom>
            <a:noFill/>
            <a:ln>
              <a:noFill/>
              <a:miter lim="800000"/>
            </a:ln>
          </p:spPr>
          <p:txBody>
            <a:bodyPr>
              <a:spAutoFit/>
            </a:bodyPr>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a:endParaRPr lang="zh-CN" altLang="en-US" sz="2400" b="1">
                <a:solidFill>
                  <a:srgbClr val="000000"/>
                </a:solidFill>
                <a:latin typeface="幼圆" pitchFamily="49" charset="-122"/>
                <a:ea typeface="方正姚体"/>
              </a:endParaRPr>
            </a:p>
          </p:txBody>
        </p:sp>
      </p:grpSp>
      <p:sp>
        <p:nvSpPr>
          <p:cNvPr id="39942" name="AutoShape 10"/>
          <p:cNvSpPr/>
          <p:nvPr/>
        </p:nvSpPr>
        <p:spPr bwMode="gray">
          <a:xfrm>
            <a:off x="928688" y="571500"/>
            <a:ext cx="7156450" cy="714375"/>
          </a:xfrm>
          <a:prstGeom prst="roundRect">
            <a:avLst>
              <a:gd name="adj" fmla="val 50000"/>
            </a:avLst>
          </a:prstGeom>
          <a:gradFill rotWithShape="1">
            <a:gsLst>
              <a:gs pos="0">
                <a:srgbClr val="2B3F40"/>
              </a:gs>
              <a:gs pos="50000">
                <a:srgbClr val="6EA1A6"/>
              </a:gs>
              <a:gs pos="100000">
                <a:srgbClr val="2B3F40"/>
              </a:gs>
            </a:gsLst>
            <a:lin ang="5400000" scaled="1"/>
          </a:gradFill>
          <a:ln>
            <a:noFill/>
            <a:miter lim="800000"/>
          </a:ln>
        </p:spPr>
        <p:txBody>
          <a:bodyPr wrap="none" anchor="ctr" anchorCtr="0"/>
          <a:lstStyle>
            <a:defPPr algn="ctr" rtl="0" eaLnBrk="1" hangingPunct="1">
              <a:defRPr kumimoji="0" lang="zh-CN" altLang="en-US"/>
            </a:defPPr>
            <a:lvl1pPr marL="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ctr"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3200" b="1">
                <a:solidFill>
                  <a:srgbClr val="000000"/>
                </a:solidFill>
                <a:ea typeface="方正姚体"/>
              </a:rPr>
              <a:t>（四） 有效期的标注方法</a:t>
            </a:r>
          </a:p>
        </p:txBody>
      </p:sp>
      <p:pic>
        <p:nvPicPr>
          <p:cNvPr id="39948" name="Picture 28" descr="01章_05-1"/>
          <p:cNvPicPr/>
          <p:nvPr/>
        </p:nvPicPr>
        <p:blipFill>
          <a:blip r:embed="rId2"/>
          <a:stretch>
            <a:fillRect/>
          </a:stretch>
        </p:blipFill>
        <p:spPr>
          <a:xfrm>
            <a:off x="3779838" y="5661025"/>
            <a:ext cx="955675" cy="695325"/>
          </a:xfrm>
          <a:prstGeom prst="rect">
            <a:avLst/>
          </a:prstGeom>
          <a:noFill/>
          <a:ln>
            <a:noFill/>
            <a:miter lim="800000"/>
          </a:ln>
        </p:spPr>
      </p:pic>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https://d.book118.com/505041330213011112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fontScheme name="Cambria-Calibri">
      <a:majorFont>
        <a:latin typeface="Cambria" panose="02040503050406030204"/>
        <a:ea typeface="Arial"/>
        <a:cs typeface="Arial"/>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extraClrScheme>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clrMap bg1="lt1" tx1="dk1" bg2="lt2" tx2="dk2" accent1="accent1" accent2="accent2" accent3="accent3" accent4="accent4" accent5="accent5" accent6="accent6" hlink="hlink" folHlink="folHlink"/>
    </a:extraClrScheme>
    <a:extraClrScheme>
      <a:clrScheme name="2_古瓶荷花 2">
        <a:dk1>
          <a:srgbClr val="007A77"/>
        </a:dk1>
        <a:lt1>
          <a:srgbClr val="EFF6EE"/>
        </a:lt1>
        <a:dk2>
          <a:srgbClr val="0066CC"/>
        </a:dk2>
        <a:lt2>
          <a:srgbClr val="C0C0C0"/>
        </a:lt2>
        <a:accent1>
          <a:srgbClr val="E7EEE6"/>
        </a:accent1>
        <a:accent2>
          <a:srgbClr val="FF9933"/>
        </a:accent2>
        <a:accent3>
          <a:srgbClr val="F6FAF5"/>
        </a:accent3>
        <a:accent4>
          <a:srgbClr val="006765"/>
        </a:accent4>
        <a:accent5>
          <a:srgbClr val="F1F5F0"/>
        </a:accent5>
        <a:accent6>
          <a:srgbClr val="E78A2D"/>
        </a:accent6>
        <a:hlink>
          <a:srgbClr val="636395"/>
        </a:hlink>
        <a:folHlink>
          <a:srgbClr val="CC3300"/>
        </a:folHlink>
      </a:clrScheme>
      <a:clrMap bg1="lt1" tx1="dk1" bg2="lt2" tx2="dk2" accent1="accent1" accent2="accent2" accent3="accent3" accent4="accent4" accent5="accent5" accent6="accent6" hlink="hlink" folHlink="folHlink"/>
    </a:extraClrScheme>
    <a:extraClrScheme>
      <a:clrScheme name="2_古瓶荷花 3">
        <a:dk1>
          <a:srgbClr val="000000"/>
        </a:dk1>
        <a:lt1>
          <a:srgbClr val="CCFFCC"/>
        </a:lt1>
        <a:dk2>
          <a:srgbClr val="E88A00"/>
        </a:dk2>
        <a:lt2>
          <a:srgbClr val="C0C0C0"/>
        </a:lt2>
        <a:accent1>
          <a:srgbClr val="CCECFF"/>
        </a:accent1>
        <a:accent2>
          <a:srgbClr val="336600"/>
        </a:accent2>
        <a:accent3>
          <a:srgbClr val="E2FFE2"/>
        </a:accent3>
        <a:accent4>
          <a:srgbClr val="000000"/>
        </a:accent4>
        <a:accent5>
          <a:srgbClr val="E2F4FF"/>
        </a:accent5>
        <a:accent6>
          <a:srgbClr val="2D5C00"/>
        </a:accent6>
        <a:hlink>
          <a:srgbClr val="3333CC"/>
        </a:hlink>
        <a:folHlink>
          <a:srgbClr val="3399FF"/>
        </a:folHlink>
      </a:clrScheme>
      <a:clrMap bg1="lt1" tx1="dk1" bg2="lt2" tx2="dk2" accent1="accent1" accent2="accent2" accent3="accent3" accent4="accent4" accent5="accent5" accent6="accent6" hlink="hlink" folHlink="folHlink"/>
    </a:extraClrScheme>
    <a:extraClrScheme>
      <a:clrScheme name="2_古瓶荷花 4">
        <a:dk1>
          <a:srgbClr val="000000"/>
        </a:dk1>
        <a:lt1>
          <a:srgbClr val="FFFFCC"/>
        </a:lt1>
        <a:dk2>
          <a:srgbClr val="CC3300"/>
        </a:dk2>
        <a:lt2>
          <a:srgbClr val="C0C0C0"/>
        </a:lt2>
        <a:accent1>
          <a:srgbClr val="FFFFCC"/>
        </a:accent1>
        <a:accent2>
          <a:srgbClr val="339933"/>
        </a:accent2>
        <a:accent3>
          <a:srgbClr val="FFFFE2"/>
        </a:accent3>
        <a:accent4>
          <a:srgbClr val="000000"/>
        </a:accent4>
        <a:accent5>
          <a:srgbClr val="FFFFE2"/>
        </a:accent5>
        <a:accent6>
          <a:srgbClr val="2D8A2D"/>
        </a:accent6>
        <a:hlink>
          <a:srgbClr val="0066FF"/>
        </a:hlink>
        <a:folHlink>
          <a:srgbClr val="6F6F9F"/>
        </a:folHlink>
      </a:clrScheme>
      <a:clrMap bg1="lt1" tx1="dk1" bg2="lt2" tx2="dk2" accent1="accent1" accent2="accent2" accent3="accent3" accent4="accent4" accent5="accent5" accent6="accent6" hlink="hlink" folHlink="folHlink"/>
    </a:extraClrScheme>
    <a:extraClrScheme>
      <a:clrScheme name="2_古瓶荷花 5">
        <a:dk1>
          <a:srgbClr val="636395"/>
        </a:dk1>
        <a:lt1>
          <a:srgbClr val="FFE2C5"/>
        </a:lt1>
        <a:dk2>
          <a:srgbClr val="000000"/>
        </a:dk2>
        <a:lt2>
          <a:srgbClr val="C0C0C0"/>
        </a:lt2>
        <a:accent1>
          <a:srgbClr val="FFE1E1"/>
        </a:accent1>
        <a:accent2>
          <a:srgbClr val="FF9933"/>
        </a:accent2>
        <a:accent3>
          <a:srgbClr val="FFEEDF"/>
        </a:accent3>
        <a:accent4>
          <a:srgbClr val="53537E"/>
        </a:accent4>
        <a:accent5>
          <a:srgbClr val="FFEEEE"/>
        </a:accent5>
        <a:accent6>
          <a:srgbClr val="E78A2D"/>
        </a:accent6>
        <a:hlink>
          <a:srgbClr val="008080"/>
        </a:hlink>
        <a:folHlink>
          <a:srgbClr val="3399FF"/>
        </a:folHlink>
      </a:clrScheme>
      <a:clrMap bg1="lt1" tx1="dk1" bg2="lt2" tx2="dk2" accent1="accent1" accent2="accent2" accent3="accent3" accent4="accent4" accent5="accent5" accent6="accent6" hlink="hlink" folHlink="folHlink"/>
    </a:extraClrScheme>
    <a:extraClrScheme>
      <a:clrScheme name="2_古瓶荷花 6">
        <a:dk1>
          <a:srgbClr val="626292"/>
        </a:dk1>
        <a:lt1>
          <a:srgbClr val="CCECFF"/>
        </a:lt1>
        <a:dk2>
          <a:srgbClr val="3333CC"/>
        </a:dk2>
        <a:lt2>
          <a:srgbClr val="C0C0C0"/>
        </a:lt2>
        <a:accent1>
          <a:srgbClr val="D9F1FF"/>
        </a:accent1>
        <a:accent2>
          <a:srgbClr val="FF9900"/>
        </a:accent2>
        <a:accent3>
          <a:srgbClr val="E2F4FF"/>
        </a:accent3>
        <a:accent4>
          <a:srgbClr val="53537C"/>
        </a:accent4>
        <a:accent5>
          <a:srgbClr val="E9F7FF"/>
        </a:accent5>
        <a:accent6>
          <a:srgbClr val="E78A00"/>
        </a:accent6>
        <a:hlink>
          <a:srgbClr val="CC0066"/>
        </a:hlink>
        <a:folHlink>
          <a:srgbClr val="009999"/>
        </a:folHlink>
      </a:clrScheme>
      <a:clrMap bg1="lt1" tx1="dk1" bg2="lt2" tx2="dk2" accent1="accent1" accent2="accent2" accent3="accent3" accent4="accent4" accent5="accent5" accent6="accent6" hlink="hlink" folHlink="folHlink"/>
    </a:extraClrScheme>
    <a:extraClrScheme>
      <a:clrScheme name="2_古瓶荷花 7">
        <a:dk1>
          <a:srgbClr val="0066CC"/>
        </a:dk1>
        <a:lt1>
          <a:srgbClr val="FFE1E1"/>
        </a:lt1>
        <a:dk2>
          <a:srgbClr val="006600"/>
        </a:dk2>
        <a:lt2>
          <a:srgbClr val="C0C0C0"/>
        </a:lt2>
        <a:accent1>
          <a:srgbClr val="FFFFCC"/>
        </a:accent1>
        <a:accent2>
          <a:srgbClr val="009999"/>
        </a:accent2>
        <a:accent3>
          <a:srgbClr val="FFEEEE"/>
        </a:accent3>
        <a:accent4>
          <a:srgbClr val="0056AE"/>
        </a:accent4>
        <a:accent5>
          <a:srgbClr val="FFFFE2"/>
        </a:accent5>
        <a:accent6>
          <a:srgbClr val="008A8A"/>
        </a:accent6>
        <a:hlink>
          <a:srgbClr val="EC0000"/>
        </a:hlink>
        <a:folHlink>
          <a:srgbClr val="0099FF"/>
        </a:folHlink>
      </a:clrScheme>
      <a:clrMap bg1="lt1" tx1="dk1" bg2="lt2" tx2="dk2" accent1="accent1" accent2="accent2" accent3="accent3" accent4="accent4" accent5="accent5" accent6="accent6" hlink="hlink" folHlink="folHlink"/>
    </a:extraClrScheme>
    <a:extraClrScheme>
      <a:clrScheme name="2_古瓶荷花 8">
        <a:dk1>
          <a:srgbClr val="292929"/>
        </a:dk1>
        <a:lt1>
          <a:srgbClr val="DDDDDD"/>
        </a:lt1>
        <a:dk2>
          <a:srgbClr val="0066CC"/>
        </a:dk2>
        <a:lt2>
          <a:srgbClr val="B2B2B2"/>
        </a:lt2>
        <a:accent1>
          <a:srgbClr val="CACADC"/>
        </a:accent1>
        <a:accent2>
          <a:srgbClr val="FFCC00"/>
        </a:accent2>
        <a:accent3>
          <a:srgbClr val="EBEBEB"/>
        </a:accent3>
        <a:accent4>
          <a:srgbClr val="212121"/>
        </a:accent4>
        <a:accent5>
          <a:srgbClr val="E1E1EB"/>
        </a:accent5>
        <a:accent6>
          <a:srgbClr val="E7B900"/>
        </a:accent6>
        <a:hlink>
          <a:srgbClr val="008080"/>
        </a:hlink>
        <a:folHlink>
          <a:srgbClr val="7D7DA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主题5" id="{FF76B2AA-8A63-4B72-B207-6DCA03AF9DB5}" vid="{5B7A9777-7CC4-42C1-B7FA-1094E321D7C4}"/>
    </a:ext>
  </a:extLst>
</a:theme>
</file>

<file path=ppt/theme/theme3.xml><?xml version="1.0" encoding="utf-8"?>
<a:theme xmlns:r="http://schemas.openxmlformats.org/officeDocument/2006/relationships" xmlns:a="http://schemas.openxmlformats.org/drawingml/2006/main" name="1_默认设计模板">
  <a:themeElements>
    <a:clrScheme name="默认设计模板 13">
      <a:dk1>
        <a:srgbClr val="000000"/>
      </a:dk1>
      <a:lt1>
        <a:srgbClr val="FFFFFF"/>
      </a:lt1>
      <a:dk2>
        <a:srgbClr val="000000"/>
      </a:dk2>
      <a:lt2>
        <a:srgbClr val="808080"/>
      </a:lt2>
      <a:accent1>
        <a:srgbClr val="5B8CC1"/>
      </a:accent1>
      <a:accent2>
        <a:srgbClr val="333399"/>
      </a:accent2>
      <a:accent3>
        <a:srgbClr val="FFFFFF"/>
      </a:accent3>
      <a:accent4>
        <a:srgbClr val="000000"/>
      </a:accent4>
      <a:accent5>
        <a:srgbClr val="B5C5DD"/>
      </a:accent5>
      <a:accent6>
        <a:srgbClr val="2D2D8A"/>
      </a:accent6>
      <a:hlink>
        <a:srgbClr val="002850"/>
      </a:hlink>
      <a:folHlink>
        <a:srgbClr val="66B2FE"/>
      </a:folHlink>
    </a:clrScheme>
    <a:fontScheme name="默认设计模板">
      <a:majorFont>
        <a:latin typeface="Arial"/>
        <a:ea typeface="黑体" charset="-122"/>
        <a:cs typeface="Arial"/>
      </a:majorFont>
      <a:minorFont>
        <a:latin typeface="Arial"/>
        <a:ea typeface="黑体" charset="-12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默认设计模板 13">
        <a:dk1>
          <a:srgbClr val="000000"/>
        </a:dk1>
        <a:lt1>
          <a:srgbClr val="FFFFFF"/>
        </a:lt1>
        <a:dk2>
          <a:srgbClr val="000000"/>
        </a:dk2>
        <a:lt2>
          <a:srgbClr val="808080"/>
        </a:lt2>
        <a:accent1>
          <a:srgbClr val="5B8CC1"/>
        </a:accent1>
        <a:accent2>
          <a:srgbClr val="333399"/>
        </a:accent2>
        <a:accent3>
          <a:srgbClr val="FFFFFF"/>
        </a:accent3>
        <a:accent4>
          <a:srgbClr val="000000"/>
        </a:accent4>
        <a:accent5>
          <a:srgbClr val="B5C5DD"/>
        </a:accent5>
        <a:accent6>
          <a:srgbClr val="2D2D8A"/>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
      <a:clrScheme name="">
        <a:dk1>
          <a:srgbClr val="000000"/>
        </a:dk1>
        <a:lt1>
          <a:srgbClr val="FFFFFF"/>
        </a:lt1>
        <a:dk2>
          <a:srgbClr val="000000"/>
        </a:dk2>
        <a:lt2>
          <a:srgbClr val="808080"/>
        </a:lt2>
        <a:accent1>
          <a:srgbClr val="5B8CC1"/>
        </a:accent1>
        <a:accent2>
          <a:srgbClr val="333399"/>
        </a:accent2>
        <a:accent3>
          <a:srgbClr val="9BBB59"/>
        </a:accent3>
        <a:accent4>
          <a:srgbClr val="8064A2"/>
        </a:accent4>
        <a:accent5>
          <a:srgbClr val="4BACC6"/>
        </a:accent5>
        <a:accent6>
          <a:srgbClr val="F79646"/>
        </a:accent6>
        <a:hlink>
          <a:srgbClr val="002850"/>
        </a:hlink>
        <a:folHlink>
          <a:srgbClr val="66B2FE"/>
        </a:folHlink>
      </a:clrScheme>
    </a:extraClrScheme>
  </a:extraClrSchemeLst>
</a:theme>
</file>

<file path=ppt/theme/theme4.xml><?xml version="1.0" encoding="utf-8"?>
<a:theme xmlns:r="http://schemas.openxmlformats.org/officeDocument/2006/relationships" xmlns:a="http://schemas.openxmlformats.org/drawingml/2006/main" name="默认设计模板">
  <a:themeElements>
    <a:clrScheme name="默认设计模板 13">
      <a:dk1>
        <a:srgbClr val="000000"/>
      </a:dk1>
      <a:lt1>
        <a:srgbClr val="FFFFFF"/>
      </a:lt1>
      <a:dk2>
        <a:srgbClr val="000000"/>
      </a:dk2>
      <a:lt2>
        <a:srgbClr val="808080"/>
      </a:lt2>
      <a:accent1>
        <a:srgbClr val="5B8CC1"/>
      </a:accent1>
      <a:accent2>
        <a:srgbClr val="333399"/>
      </a:accent2>
      <a:accent3>
        <a:srgbClr val="FFFFFF"/>
      </a:accent3>
      <a:accent4>
        <a:srgbClr val="000000"/>
      </a:accent4>
      <a:accent5>
        <a:srgbClr val="B5C5DD"/>
      </a:accent5>
      <a:accent6>
        <a:srgbClr val="2D2D8A"/>
      </a:accent6>
      <a:hlink>
        <a:srgbClr val="002850"/>
      </a:hlink>
      <a:folHlink>
        <a:srgbClr val="66B2FE"/>
      </a:folHlink>
    </a:clrScheme>
    <a:fontScheme name="默认设计模板">
      <a:majorFont>
        <a:latin typeface="Arial"/>
        <a:ea typeface="黑体" charset="-122"/>
        <a:cs typeface="Arial"/>
      </a:majorFont>
      <a:minorFont>
        <a:latin typeface="Arial"/>
        <a:ea typeface="黑体" charset="-12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默认设计模板 13">
        <a:dk1>
          <a:srgbClr val="000000"/>
        </a:dk1>
        <a:lt1>
          <a:srgbClr val="FFFFFF"/>
        </a:lt1>
        <a:dk2>
          <a:srgbClr val="000000"/>
        </a:dk2>
        <a:lt2>
          <a:srgbClr val="808080"/>
        </a:lt2>
        <a:accent1>
          <a:srgbClr val="5B8CC1"/>
        </a:accent1>
        <a:accent2>
          <a:srgbClr val="333399"/>
        </a:accent2>
        <a:accent3>
          <a:srgbClr val="FFFFFF"/>
        </a:accent3>
        <a:accent4>
          <a:srgbClr val="000000"/>
        </a:accent4>
        <a:accent5>
          <a:srgbClr val="B5C5DD"/>
        </a:accent5>
        <a:accent6>
          <a:srgbClr val="2D2D8A"/>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
      <a:clrScheme name="">
        <a:dk1>
          <a:srgbClr val="000000"/>
        </a:dk1>
        <a:lt1>
          <a:srgbClr val="FFFFFF"/>
        </a:lt1>
        <a:dk2>
          <a:srgbClr val="000000"/>
        </a:dk2>
        <a:lt2>
          <a:srgbClr val="808080"/>
        </a:lt2>
        <a:accent1>
          <a:srgbClr val="5B8CC1"/>
        </a:accent1>
        <a:accent2>
          <a:srgbClr val="333399"/>
        </a:accent2>
        <a:accent3>
          <a:srgbClr val="9BBB59"/>
        </a:accent3>
        <a:accent4>
          <a:srgbClr val="8064A2"/>
        </a:accent4>
        <a:accent5>
          <a:srgbClr val="4BACC6"/>
        </a:accent5>
        <a:accent6>
          <a:srgbClr val="F79646"/>
        </a:accent6>
        <a:hlink>
          <a:srgbClr val="002850"/>
        </a:hlink>
        <a:folHlink>
          <a:srgbClr val="66B2FE"/>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21</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21</vt:i4>
      </vt:variant>
    </vt:vector>
  </HeadingPairs>
  <TitlesOfParts>
    <vt:vector baseType="lpstr" size="32">
      <vt:lpstr>Arial</vt:lpstr>
      <vt:lpstr>Calibri</vt:lpstr>
      <vt:lpstr>Cambria</vt:lpstr>
      <vt:lpstr>宋体</vt:lpstr>
      <vt:lpstr>Wingdings</vt:lpstr>
      <vt:lpstr>方正姚体</vt:lpstr>
      <vt:lpstr>黑体</vt:lpstr>
      <vt:lpstr>Verdana</vt:lpstr>
      <vt:lpstr>Arial Black</vt:lpstr>
      <vt:lpstr>幼圆</vt:lpstr>
      <vt:lpstr>Office Theme</vt:lpstr>
      <vt:lpstr>PowerPoint Presentation</vt:lpstr>
      <vt:lpstr>PowerPoint Presentation</vt:lpstr>
      <vt:lpstr>目  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2024-09-19T00:30:53.508</cp:lastPrinted>
  <dcterms:created xsi:type="dcterms:W3CDTF">2024-09-18T16:30:53Z</dcterms:created>
  <dcterms:modified xsi:type="dcterms:W3CDTF">2024-09-18T16:30:55Z</dcterms:modified>
</cp:coreProperties>
</file>