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19BDB-6F45-42A1-AD3E-AC1BDFBE5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E3397-3E2C-4CD7-A710-017228DCD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F6FE0-259A-4A43-A6FF-4573FFC59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87639-EA25-4DD7-AA29-E8EA1127A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D01F12-8371-4F20-9416-21C8A6F76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01C16B-73DC-4A24-82BE-136466302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623F89-942D-4E4F-A71F-1C2DA28E9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63BA2-4D06-46C1-8AA2-ABBE918E1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F5779-3434-4564-BC27-729FC63D2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029D1-EE4C-4EC1-99F7-5C67FBD45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AD6C3-8923-4AC0-A79D-EC1AFCC9A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0423323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感冒预防护理课件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感冒的并发症与预防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感冒的误区与注意事项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32" r="237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感冒是一种由病毒引起的呼吸道疾病，也称为急性上呼吸道感染。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感冒可分为普通感冒和流行性感冒（流感）两种类型。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679" b="156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感冒的主要症状包括鼻塞、流涕、打喷嚏、咳嗽、喉咙痛等。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感冒的自然病程通常为一周左右，但若并发症严重，如肺炎等，病程可能会延长。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感冒的症状与病程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感冒病程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08" r="6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感冒病毒主要通过飞沫传播，也可通过接触污染物体表面传播。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感冒病毒对人群普遍易感，但儿童、老年人、身体虚弱者和身体虚弱者更容易感染。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感冒的传播途径与易感人群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经常用肥皂和流动水洗手，或者使用含有至少60%酒精的手部消毒液。特别是在咳嗽、打喷嚏或清洁鼻子后，以及在准备食物、吃饭前。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保持呼吸道卫生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不要直接触摸眼睛、鼻子和嘴巴，尤其是在接触公共物品如门把手、电梯按钮等后。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咳嗽和打喷嚏礼仪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用纸巾捂住口鼻，如果没有纸巾，可以用弯曲的手肘。之后立即洗手。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确保摄入足够的维生素、矿物质和蛋白质，多吃新鲜水果、蔬菜和全谷物。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每晚7-9小时的高质量睡眠有助于免疫系统正常运作。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每周至少150分钟的中等强度运动，如快走、游泳、骑自行车等。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尽量减少去人多拥挤的公共场所，特别是空气流通不好的地方。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避免拥挤的地方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如果身边有人感冒，尽量保持1米以上的距离，减少直接接触。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与感染者保持距离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在公共场所或与感冒患者接触时，建议佩戴医用口罩，保护自己和他人。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https://d.book118.com/505042332303011043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2024-09-05T18:29:19.242</cp:lastPrinted>
  <dcterms:created xsi:type="dcterms:W3CDTF">2024-09-05T10:29:19Z</dcterms:created>
  <dcterms:modified xsi:type="dcterms:W3CDTF">2024-09-05T10:29:21Z</dcterms:modified>
</cp:coreProperties>
</file>