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6435A-F371-4784-B8A5-F7F2A9944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62470-E905-4061-A1C0-7983FE91C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ECACA-D1CA-49AE-AA2C-29148B550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8A17C-93B8-4B9B-BD5C-1DAFA7275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48A29-C2B0-4A39-B604-88F6286D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156C5-AEF3-4593-B1D2-151FDC418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AF223-A048-492F-AFE2-C23051135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AFED1-88A9-4DFB-81BA-08B813258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EA56C-6D8C-430D-8207-BB841C552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46566-C7F4-4139-98AC-4146646F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BB88F-86EA-4A8A-83E7-14469853B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43111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ST段抬高型心肌梗死介入治疗护理查房\n## 1.急性ST段抬高型心肌梗死概述\n### 1.1急性ST段抬高型心肌梗死的定义与病因\n### 1.2急性ST段抬高型心肌梗死的发病机制与病理生理\n### 1.3急性ST段抬高型心肌梗死的临床表现与诊断\n## 2.急性ST段抬高型心肌梗死介入治疗概述\n### 2.1急性ST段抬高型心肌梗死介入治疗的发展史\n### 2.2急性ST段抬高型心肌梗死介入治疗的适应症与禁忌症\n### 2.3急性ST段抬高型心肌梗死介入治疗的基本步骤与方法\n## 3.急性ST段抬高型心肌梗死介入治疗护理概述\n### 3.1急性ST段抬高型心肌梗死介入治疗护理的重要性\n### 3.2急性ST段抬高型心肌梗死介入治疗护理的基本任务与目标\n### 3.3急性ST段抬高型心肌梗死介入治疗护理的工作流程与团队协作\n## 4.急性ST段抬高型心肌梗死介入治疗术前护理\n### 4.1术前评估与准备\n### 4.2心理护理与健康教育\n### 4.3术前药物准备与配合\n## 5.急性ST段抬高型心肌梗死介入治疗术中护理\n### 5.1术中监测与配合\n### 5.2并发症的预防与处理\n### 5.3患者舒适度与心理支持\n## 6.急性ST段抬高型心肌梗死介入治疗术后护理\n### 6.1术后观察与监测\n### 6.2药物治疗与护理\n### 6.3康复训练与出院指导\n## 7.急性ST段抬高型心肌梗死介入治疗护理质量评价与持续改进\n### 7.1护理质量评价标准与方法\n### 7.2护理持续改进策略与实践\n### 7.3护理教育与培训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700"/>
              <a:t>急性ST段抬高型心肌梗死介入治疗护理查房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急性ST段抬高型心肌梗死概述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定义：急性ST段抬高型心肌梗死（STEMI）是一种严重的心血管疾病，表现为心肌缺血引起的持续性胸痛，心电图上表现为ST段抬高。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持续性胸痛：通常持续30分钟以上，休息或服用硝酸甘油无法缓解。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心电图改变：ST段抬高，提示心肌缺血。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心肌损伤标志物升高：如肌钙蛋白T（cTnT）、肌钙蛋白I（cTnI）和肌酸激酶同工酶（CK-MB）等。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病因：主要病因是冠状动脉内的血栓形成，导致心肌供血不足。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动脉粥样硬化：冠状动脉内壁逐渐形成脂肪性斑块，狭窄血管腔。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血栓形成：斑块破裂，血小板聚集，形成血栓，堵塞冠状动脉。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冠状动脉痉挛：局部痉挛导致血管暂时性堵塞，心肌缺血。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急性ST段抬高型心肌梗死的定义与病因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发病机制：冠状动脉内的血栓形成，导致心肌供血不足，心肌细胞缺血性坏死。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血栓形成：斑块破裂，血小板聚集，形成血栓，堵塞冠状动脉。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冠状动脉痉挛：局部痉挛导致血管暂时性堵塞，心肌缺血。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心肌缺血：心肌细胞长时间缺血，导致坏死。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病理生理：心肌缺血导致心肌细胞损伤、坏死，影响心脏功能。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心肌细胞损伤：缺血导致心肌细胞膜通透性增加，细胞内离子平衡失调。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心肌细胞坏死：缺血时间过长，心肌细胞无法恢复，发生坏死。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心脏功能受损：心肌细胞损伤和坏死导致心脏收缩功能减弱，心排出量降低。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急性ST段抬高型心肌梗死的发病机制与病理生理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持续性胸痛：通常持续30分钟以上，休息或服用硝酸甘油无法缓解。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心电图改变：ST段抬高，提示心肌缺血。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心肌损伤标志物升高：如肌钙蛋白T（cTnT）、肌钙蛋白I（cTnI）和肌酸激酶同工酶（CK-MB）等。</a:t>
                </a:r>
                <a:endParaRPr/>
              </a:p>
            </p:txBody>
          </p:sp>
          <p:sp>
            <p:nvSpPr>
              <p:cNvPr id="2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临床表现：持续性胸痛、心电图改变和心肌损伤标志物升高。</a:t>
                </a:r>
                <a:endParaRPr/>
              </a:p>
            </p:txBody>
          </p:sp>
          <p:sp>
            <p:nvSpPr>
              <p:cNvPr id="2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临床表现：持续性胸痛、心电图改变和心肌损伤标志物升高。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辅助检查：心电图、心肌损伤标志物检测和冠状动脉造影等。</a:t>
                </a:r>
                <a:endParaRPr/>
              </a:p>
            </p:txBody>
          </p:sp>
          <p:sp>
            <p:nvSpPr>
              <p:cNvPr id="2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诊断：根据临床表现和辅助检查结果进行诊断。</a:t>
                </a:r>
                <a:endParaRPr/>
              </a:p>
            </p:txBody>
          </p:sp>
          <p:sp>
            <p:nvSpPr>
              <p:cNvPr id="2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急性ST段抬高型心肌梗死的临床表现与诊断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急性ST段抬高型心肌梗死介入治疗概述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6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20世纪80年代：冠状动脉介入治疗技术开始应用于STEMI患者，如冠状动脉球囊扩张术（PTCA）。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20世纪90年代：药物洗脱支架（DES）的应用，降低了PTCA后的再狭窄率。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21世纪初：冠状动脉介入治疗技术不断发展，如药物洗脱球囊（DEB）、生物可吸收支架等。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急性ST段抬高型心肌梗死介入治疗的发展史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适应症：根据患者病情和冠状动脉造影结果，选择合适的介入治疗方式。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STEMI患者：发病时间较短（&lt;12小时），有明确的介入治疗指征。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高风险STEMI患者：如心功能不全、心律失常、糖尿病等，应优先考虑介入治疗。</a:t>
                </a:r>
                <a:endParaRPr/>
              </a:p>
            </p:txBody>
          </p:sp>
        </p:grpSp>
        <p:grpSp>
          <p:nvGrpSpPr>
            <p:cNvPr id="27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禁忌症：部分患者因病情或合并症不适宜进行介入治疗。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严重心功能不全：心功能NYHA IV级，左心室射血分数（LVEF）&lt;30%。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严重出血倾向：如消化道出血、脑出血等，无法耐受抗血小板治疗。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严重肾功能不全：肾小球滤过率（GFR）&lt;30 ml/min/1.73 m²。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急性ST段抬高型心肌梗死介入治疗的适应症与禁忌症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8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基本步骤：主要包括冠状动脉造影、血栓抽吸和支架植入等。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冠状动脉造影：明确冠状动脉病变部位和程度。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血栓抽吸：取出冠状动脉内的血栓，恢复血流。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支架植入：在狭窄或破裂的冠状动脉内植入支架，维持血管通畅。</a:t>
                </a:r>
                <a:endParaRPr/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治疗方法：根据患者病情和冠状动脉造影结果选择合适的介入治疗方式。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PTCA：球囊扩张术，恢复冠状动脉血流。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DES：药物洗脱支架植入，降低再狭窄率。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DEB：药物洗脱球囊扩张，减少支架植入的并发症。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急性ST段抬高型心肌梗死介入治疗的基本步骤与方法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急性ST段抬高型心肌梗死介入治疗护理概述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护理干预对患者康复的重要性：护理工作贯穿介入治疗全过程，对患者康复具有重要意义。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减少并发症：护理干预有助于预防出血、感染等并发症。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提高生活质量：护理干预有助于改善患者心功能，提高生活质量。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促进康复：护理干预有助于患者心理康复，提高治疗依从性。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护理质量对患者预后的影响：高质量的护理干预可以降低患者病死率，提高生存率。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护理质量：包括护理技能、护理态度、护理沟通等方面。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患者预后：包括病死率、再梗死率、心功能恢复等。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急性ST段抬高型心肌梗死介入治疗护理的重要性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基本任务：主要包括病情观察、药物治疗、心理护理和康复训练等。</a:t>
                </a:r>
                <a:endParaRPr/>
              </a:p>
            </p:txBody>
          </p:sp>
          <p:sp>
            <p:nvSpPr>
              <p:cNvPr id="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病情观察：密切监测患者的生命体征、心电图和心肌损伤标志物等。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药物治疗：按时给予抗凝、抗血小板、降压等药物治疗。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心理护理：关注患者心理状态，提供心理支持和健康教育。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康复训练：协助患者进行有氧运动、心肺功能训练等。</a:t>
                </a:r>
                <a:endParaRPr/>
              </a:p>
            </p:txBody>
          </p:sp>
        </p:grpSp>
        <p:grpSp>
          <p:nvGrpSpPr>
            <p:cNvPr id="2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目标：提高患者的生活质量和生存率，降低并发症和再梗死率。</a:t>
                </a:r>
                <a:endParaRPr/>
              </a:p>
            </p:txBody>
          </p:sp>
          <p:sp>
            <p:nvSpPr>
              <p:cNvPr id="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生活质量：包括心功能、心理状态、社会功能等方面。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生存率：包括病死率、再梗死率等。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并发症和再梗死率：降低出血、感染、心力衰竭等并发症的发生率。</a:t>
                </a:r>
                <a:endParaRPr/>
              </a:p>
            </p:txBody>
          </p:sp>
          <p:sp>
            <p:nvSpPr>
              <p:cNvPr id="3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急性ST段抬高型心肌梗死介入治疗护理的基本任务与目标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工作流程：护理工作贯穿于介入治疗全过程，包括术前评估、术中配合和术后护理等。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术前评估：评估患者的生命体征、心电图、心肌损伤标志物等。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术中配合：密切监测患者的生命体征，协助医生完成手术操作。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术后护理：包括病情观察、药物治疗、心理护理和康复训练等。</a:t>
                </a:r>
                <a:endParaRPr/>
              </a:p>
            </p:txBody>
          </p:sp>
        </p:grpSp>
        <p:grpSp>
          <p:nvGrpSpPr>
            <p:cNvPr id="4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团队协作：护理团队与医疗团队紧密合作，共同完成介入治疗工作。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护理团队：包括护士、护理技师等，负责患者的护理工作。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医疗团队：包括医生、介入技师等，负责患者的诊断和治疗。</a:t>
                </a:r>
                <a:endParaRPr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急性ST段抬高型心肌梗死介入治疗护理的工作流程与团队协作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急性ST段抬高型心肌梗死介入治疗术前护理</a:t>
            </a:r>
            <a:endParaRPr/>
          </a:p>
        </p:txBody>
      </p:sp>
      <p:sp>
        <p:nvSpPr>
          <p:cNvPr id="4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4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5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评估：评估患者的生命体征、心电图、心肌损伤标志物等，了解患者的病情和手术风险。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生命体征：如心率、血压、呼吸等。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心电图：评估心肌缺血的程度和范围。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心肌损伤标志物：如肌钙蛋白T（cTnT）、肌钙蛋白I（cTnI）和肌酸激酶同工酶（CK-MB）等。</a:t>
                </a:r>
                <a:endParaRPr/>
              </a:p>
            </p:txBody>
          </p:sp>
        </p:grpSp>
        <p:grpSp>
          <p:nvGrpSpPr>
            <p:cNvPr id="5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准备：做好手术前的各项准备工作，如皮肤准备、药物准备和患者教育等。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皮肤准备：清洁手术部位，避免感染。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药物准备：给予抗凝、抗血小板、降压等药物治疗。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患者教育：向患者及家属讲解手术过程和注意事项，提高患者的治疗依从性。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术前评估与准备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https://d.book118.com/505043111012011112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急性ST段抬高型心肌梗死介入治疗护理查房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2024-09-18T03:13:35.556</cp:lastPrinted>
  <dcterms:created xsi:type="dcterms:W3CDTF">2024-09-17T19:13:35Z</dcterms:created>
  <dcterms:modified xsi:type="dcterms:W3CDTF">2024-09-17T19:13:37Z</dcterms:modified>
</cp:coreProperties>
</file>