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6A2C27-6CD7-44F5-B613-C1F2B3D18F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E81CE2-D1D6-49FB-8050-144C98FC7B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5C71CF-A565-49E4-A37C-7418EE0213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73A98E8-26BB-46FF-91C1-EDCCC3D08F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3549328-AF05-4C28-81A3-E0D8060F43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CDC8190-9D07-4C02-9A66-39FC8A5459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5F67310-0120-4913-BC3F-7BCE462ED7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AF62749-6651-4865-830E-3A12CE4C26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B113114-46FC-4800-BF93-A39A1908C4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ED1E1D-DF85-45EE-A4A9-D1353CC238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D41E06-4412-43E4-9EF1-FA42D5D9C6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0504334232101112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社区竞选主任简短演讲稿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竞选背景与自我介绍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对社区发展的规划与目标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实施方案与具体措施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预期成果与影响评估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承诺与呼吁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竞选背景与自我介绍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当前社区整体和谐稳定，居民关系融洽，但仍有部分问题需要解决。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社区和谐稳定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公共服务设施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文化活动丰富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社区公共服务设施尚待完善，如绿化、道路、照明等方面。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居民对文化娱乐活动的需求日益增长，期待举办更多有意义的活动。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社区现状及需求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6890" b="689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0532" b="10532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个人经历与优势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社区工作经验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具备丰富的社区工作经验，了解居民需求和期望。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组织协调能力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擅长组织协调各方资源，为社区解决实际问题。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沟通能力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具备良好的沟通能力，能够与居民建立互信关系。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致力于为社区居民提供更优质、更全面的服务。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服务居民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通过竞选主任，实现个人价值和事业追求。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实现个人价值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带领社区走向更美好的未来，提升居民生活品质。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推动社区发展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参选理由和动机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对社区发展的规划与目标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加强社区绿化、治理环境污染，打造宜居生态社区。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改善居住环境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举办各类文体活动，增进邻里交流，营造和谐氛围。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丰富业余生活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拓展就业机会，扶持创业创新，实现居民收入增长。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提高居民收入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提升居民生活质量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优化公共服务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完善社区基础设施，提高医疗、教育等公共服务水平。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强化社区自治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倡导居民参与社区事务，发挥居民主体作用，共同建设美好家园。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深化平安建设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加强社区安全防范，提高居民安全感，维护社区稳定。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6875" r="687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7042" r="17042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8083" r="18083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加强社区治理与服务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开展各类文化活动，传承中华民族优秀传统文化。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弘扬传统文化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倡导文明行为，提升居民素质，树立良好社会风尚。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培养文明新风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优化教育资源布局，提高教育质量，培养更多优秀人才。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发展教育事业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推进文化教育与传承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实施方案与具体措施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https://d.book118.com/505043342321011121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2024-09-25T02:51:00.516</cp:lastPrinted>
  <dcterms:created xsi:type="dcterms:W3CDTF">2024-09-24T18:51:00Z</dcterms:created>
  <dcterms:modified xsi:type="dcterms:W3CDTF">2024-09-24T18:51:02Z</dcterms:modified>
</cp:coreProperties>
</file>