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B37C1-456D-4AB5-97EE-3ACAA673B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D31D3-4B7D-4023-B0DB-32216D0FA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63E3E-F8A8-4BC6-A42C-934084055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4494B-B5A7-4DAE-A804-1F9A0F9B1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B3F630-2B61-4ACB-A4C2-55A8ADE53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C6BE63-5EB1-47C3-A638-1E8A9C89E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FC6238-DC42-4D8D-A0E9-03F349214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9A0837-D18B-4087-96B9-37935BF6A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2B5D1B-E161-43B2-A8AB-4D0BFDCF9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3536A-EDD9-44B1-ABE1-97C234DE9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5878B-1E0F-4E94-8701-809258E7D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04402420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电离辐射防护与辐射源安全管理生产标准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电离辐射防护标准与措施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辐射源安全管理与监督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生产过程中的电离辐射防护与安全管理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电离辐射防护与安全管理的未来发展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64" r="188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12" r="290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847" r="1384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电离辐射是一种能够使物质原子或分子中的电子脱离，从而产生离子化过程的能量辐射。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电离辐射具有穿透性、能量沉积性和生物效应等特性，可以用于医疗、工业、科研等领域，但同时也存在潜在的健康风险。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电离辐射的定义与特性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电离辐射根据其穿透能力和能量范围可分为X射线、伽马射线、中子等类型。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天然来源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天然放射性物质，如铀、钍、钾等，存在于地球的土壤、水和空气中，释放出电离辐射。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人为来源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人类通过核能、核武器、核医学等领域的应用产生电离辐射。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电离辐射的来源与分类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暴露于高强度电离辐射下可能导致急性辐射病，出现恶心、呕吐、腹泻等症状，严重时可能导致死亡。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长期低剂量暴露可能导致慢性辐射病，出现造血系统异常、免疫系统异常等症状，增加患癌症的风险。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电离辐射对人体的影响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电离辐射防护标准与措施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国际原子能机构（IAEA）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IAEA制定了《国际电离辐射防护和辐射源安全基本标准》（BSS）以及其他相关导则，为全球范围内的电离辐射防护提供指导和建议。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国际辐射单位和测量委员会（ICRU）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ICRU致力于制定和完善电离辐射测量和单位的国际标准，为全球范围内的辐射防护提供科学依据。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国际电离辐射防护标准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各国政府根据国际电离辐射防护标准，结合本国实际情况，制定符合本国国情的电离辐射防护标准和规范。例如，美国环境保护局（EPA）制定了《联邦辐射防护和测量法规》（FRPAA）等。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国家标准的制定和实施，旨在确保公众和工作人员免受电离辐射的危害，保障环境和人类健康。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国家电离辐射防护标准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企业应建立健全的辐射监测和记录制度，定期对辐射源进行安全检查和维护，确保设备正常运行。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企业应对工作人员进行辐射安全培训，提高他们的安全意识和应对能力。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5" r="952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3259" r="325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企业应遵守国家和国际电离辐射防护标准，采取有效的防护措施，确保工作人员和公众的安全。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企业电离辐射防护措施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9625" r="9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公众在专业人员的指导下，正确选用和使用电离辐射相关产品和服务，避免造成损伤。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公众应了解电离辐射的危害和防护知识，提高自我保护意识。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政府和相关机构应加强公众电离辐射防护教育，通过媒体、宣传册等多种渠道向公众传递辐射防护知识。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公众电离辐射防护教育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辐射源安全管理与监督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生产许可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对生产辐射源的企业实行许可制度，确保企业具备相应的技术、设备和人员条件。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销售许可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对销售辐射源的企业实行许可制度，确保销售的辐射源符合相关标准和规定。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使用许可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对使用辐射源的单位实行许可制度，确保使用单位具备相应的安全和防护条件。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辐射源的生产、销售和使用许可制度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https://d.book118.com/505044024202011120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2024-09-23T01:16:14.083</cp:lastPrinted>
  <dcterms:created xsi:type="dcterms:W3CDTF">2024-09-22T17:16:14Z</dcterms:created>
  <dcterms:modified xsi:type="dcterms:W3CDTF">2024-09-22T17:16:15Z</dcterms:modified>
</cp:coreProperties>
</file>