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B936F-AA65-43DB-B226-A4545FD5A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98FAA-D162-4F4D-B323-C7FD44A94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F9D89-0B24-4B52-83E6-1BE7B99F8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20835-2EBC-4DFB-AFC9-942B0D00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28766F-90B3-4255-86F6-9A7F4C16C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7F723-6CB9-4A04-9D53-841CA7E0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BDCA0-161C-4974-8A22-DA45FA23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C56F7-DA4A-4CFA-8BB3-3C5C90263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102DF-DC86-47F5-813B-F0CC86BC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5D93E-6BE4-4FE2-B25D-CEC575D84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5158F-38A0-443B-947A-A18EC4CD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00000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肾护理查房课件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肾病患者的病情监测与自我管理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肾病患者的康复与预防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过滤血液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维持电解质平衡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调节血压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促进骨骼健康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肾的生理功能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576" r="1757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肾通过过滤作用将血液中的废物和多余水分排出，形成尿液。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肾通过调节尿液的成分，维持体内电解质平衡，如钠、钾、钙等。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肾通过调节尿液的量和成分，帮助维持血压的正常。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肾分泌的某些激素对骨骼的生长和代谢有重要影响。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7753" r="2775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肾病的常见类型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急性发作的肾脏炎症，通常由感染引起。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慢性进展的肾脏炎症，可能发展为肾功能衰竭。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表现为大量蛋白尿、低蛋白血症、水肿和高脂血症的一组临床症候群。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肾脏功能严重受损，无法维持正常的代谢和排泄功能。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急性肾炎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慢性肾炎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肾病综合征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肾功能衰竭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肾病的症状与表现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泡沫尿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尿液中出现大量不易消散的泡沫。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长期肾脏疾病患者常伴有高血压。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血尿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常见于眼睑、下肢等部位的水肿。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尿液呈洗肉水样或浓茶色。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由于肾脏分泌的促红细胞生成素减少，可导致贫血。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合理饮食是肾病患者日常护理的关键，有助于控制病情和促进康复。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肾病患者应遵循低盐、低脂、低蛋白的饮食原则，以减轻肾脏负担，延缓病情进展。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低盐、低脂、低蛋白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根据患者病情和医生指导，合理控制每日水分摄入量，避免水肿和心力衰竭。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控制水分摄入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适当增加膳食纤维摄入，保持大便通畅，预防便秘和肠道感染。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167" r="16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适当的运动和休息对于肾病患者的康复非常重要，有助于提高身体免疫力、增强体质。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合理休息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根据自身情况和医生建议，选择合适的运动方式，如散步、慢跑、太极拳等，避免剧烈运动。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保证充足的睡眠时间，避免过度劳累和精神紧张，有助于病情恢复。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在运动和休息过程中，密切关注病情变化，如出现不适症状应及时就医。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14" r="106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良好的心理状态对肾病患者的康复具有积极影响，应关注患者的心理需求，加强情绪管理。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与患者建立良好的沟通关系，给予关心和支持，增强治疗信心。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关注患者的情绪变化，及时疏导不良情绪，帮助患者保持乐观心态。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鼓励患者积极参与社会活动，与家人和朋友保持联系，减轻孤独感。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心理护理与情绪管理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肾病患者的药物治疗与注意事项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https://d.book118.com/505100000220011042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2024-09-03T22:13:00.714</cp:lastPrinted>
  <dcterms:created xsi:type="dcterms:W3CDTF">2024-09-03T14:13:00Z</dcterms:created>
  <dcterms:modified xsi:type="dcterms:W3CDTF">2024-09-03T14:13:02Z</dcterms:modified>
</cp:coreProperties>
</file>