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68594B-3390-48A8-8EF4-A6A771470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9CBCC6-6C87-41CA-B6F2-47D52D30B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D665AE-30BC-4861-A535-92EE86B61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98308F-0288-4BB3-A0A1-93C3C5D91F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73D9A5-6687-4171-9D55-327246BC25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DB3CBA-9C7A-4FE5-9417-80DDC01F2D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AFD27F-48E9-451A-B029-EA73CECC38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E4CD4B-5C56-42B5-8145-FEF906480D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04676F-78FF-4AF1-8D88-A4F75310BF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737DFC-D780-4F14-8082-94A3CAE3FA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497F6C-E099-4055-A93E-B9EFDF7D8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10110204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危化品安全标志的设计与排版要求研究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危化品安全标志设计原则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危化品安全标志排版要求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危化品安全标志设计实例分析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危化品安全标志制作技术探讨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通过研究和制定危化品安全标志的设计与排版要求，提高危化品生产、储存、运输和使用过程中的安全管理水平，减少事故发生的可能性。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提高危化品安全管理水平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建立与国际接轨的危化品安全标志设计与排版要求，便于国际间的信息交流与合作，提升我国在国际危化品管理领域的地位和影响力。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促进国际交流与合作</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规范危化品安全标志的设计与排版，有助于公众正确识别和理解危化品的危险性和安全要求，从而保障人民生命财产安全。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保障人民生命财产安全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促进公众安全意识提升</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通过广泛宣传和普及危化品安全标志知识，提高公众对危化品安全的认识和重视程度，增强公众的安全意识和自我保护能力。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提供直观的安全信息</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危化品安全标志通过图形、文字、颜色等视觉元素，直观地向人们传递关于危化品的危险性质、安全防护措施等重要信息。</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规范危化品管理行为</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危化品安全标志的设计与排版要求，对危化品的生产、储存、运输和使用等各环节的管理行为起到规范和指导作用，确保相关人员严格遵守安全规定。</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提高应急救援效率</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在发生危化品事故时，清晰、规范的危化品安全标志有助于救援人员快速识别危险源和采取正确的应急措施，提高应急救援效率。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危化品安全标志的重要性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危化品安全标志设计原则</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250" b="122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9375" r="193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标志应简洁明了，避免使用复杂或难以理解的图形和文字。</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使用醒目的颜色和对比度，确保在各种光线和背景下都能清晰可见。</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标志的形状和图案应与危化品的性质和危险程度相适应，方便人们快速识别。</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易识别性原则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明确性原则</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标志应准确传达危化品的危险性质、类别和防范措施等信息。</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文字说明应简洁、准确，使用专业术语和规范用语，避免歧义和误解。</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图形符号应符合国家标准或行业标准，确保信息的准确性和一致性。</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标志的设计风格和排版方式应与企业文化和品牌形象相协调，保持整体的一致性。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在同一企业或同一区域内，同类危化品应使用相同的标志和标识方法，方便管理和识别。</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不同企业或不同区域间，同类危化品的标志和标识方法应尽量统一，避免混淆和误解。</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一致性原则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标志的设计应注重美感和艺术性，提升视觉效果和吸引力。</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使用适当的色彩搭配和图形元素，营造和谐、舒适的视觉感受。</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在保证易识别性、明确性和一致性的前提下，可以适当运用创意和设计技巧，使标志更具独特性和辨识度。</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美观性原则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危化品安全标志排版要求</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721" b="97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根据危化品的种类和危险等级，标志的大小应有所不同，以确保在远处或近距离都能清晰可见。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应放置在显眼且易于观察的位置，如容器外部、运输车辆显著位置等，以便相关人员快速识别。</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标志大小与位置</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标志位置</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标志大小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字体选择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应选用清晰易读的字体，避免使用过于花哨或艺术化的字体，以确保信息传达的准确性。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字号选择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字号大小应根据标志的大小和观察距离进行调整，确保文字信息在远处或近处都能清晰可见。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字体与字号选择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731" r="2473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应根据危化品的危险等级和警示需求，选择合适的颜色搭配，如红色表示禁止、黄色表示注意危险等。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颜色搭配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颜色之间应有足够的对比度，以便在不同光线条件下都能清晰识别标志内容。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对比度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颜色搭配与对比度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https://d.book118.com/505101102041011044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2024-09-06T10:26:01.361</cp:lastPrinted>
  <dcterms:created xsi:type="dcterms:W3CDTF">2024-09-06T02:26:01Z</dcterms:created>
  <dcterms:modified xsi:type="dcterms:W3CDTF">2024-09-06T02:26:03Z</dcterms:modified>
</cp:coreProperties>
</file>