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43818-6481-449C-ABD7-6CE3CC2AE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415CC-5460-4512-9C47-CC04963F8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74D25-E94B-4E2E-A0E3-DCDD54A00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5DCEB-A394-4F84-9400-AA94A3418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34808A-63F5-4D80-971B-0A8EA15E4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C2DAAB-7234-48BB-AFBD-C2FEF1A95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F0DF43-5490-4968-8268-595E7EA95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92BB7-190B-4494-AA9B-BBC35F89D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DA28A-6BA3-4026-9C62-D6DAD63F6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8FE6A-E265-4DDE-9E06-E93422FDA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A1CC7-1943-49F0-A961-330EECE55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03120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书店宿舍管理2024年趋势展望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绿色环保理念推广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安全管理强化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合作与共赢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书店宿舍管理背景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随着书店多元化经营和读者体验需求的提升，书店宿舍作为文化空间的重要组成部分，其管理水平和服务质量对书店整体形象和读者满意度产生重要影响。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通过对书店宿舍管理现状及挑战的分析，展望2024年书店宿舍管理的发展趋势，为书店管理者提供决策参考，推动书店宿舍管理的创新与发展。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77" r="1657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目前，大部分书店宿舍管理仍停留在传统模式，如人工登记、纸质报表等，信息化程度不高，管理效率低下。同时，宿舍服务质量参差不齐，难以满足读者日益增长的个性化需求。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随着科技的进步和读者需求的变化，书店宿舍管理面临诸多挑战。如何提高管理效率、提升服务质量、满足读者个性化需求以及应对突发事件等，成为书店宿舍管理亟待解决的问题。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书店宿舍管理现状及挑战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物联网技术在宿舍管理中的应用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设备监控与远程控制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通过物联网技术，书店宿舍可以实现设备状态的实时监控和远程控制，提高管理效率。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智能化安防系统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物联网技术可以应用于安防系统，实现宿舍区域的实时监控、异常报警等功能，提高安全性。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环境监测与调节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物联网技术可以监测宿舍环境参数，如温度、湿度、空气质量等，并自动调节相关设备，提供舒适的居住环境。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应用人工智能技术，实现宿舍进出的人脸识别管理，提高安全性和便捷性。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人脸识别进出管理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智能语音助手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行为分析与预警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625" r="18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在宿舍内提供智能语音助手服务，方便学生查询信息、控制设备等，提升居住体验。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通过人工智能技术对学生行为进行分析，发现异常行为及时预警，保障学生安全。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人工智能在宿舍管理中的创新与实践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通过数据分析，了解宿舍入住率情况，为宿舍资源合理配置提供依据。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91" r="39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宿舍入住率分析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分析学生在宿舍内的行为数据，发现学生需求和问题，优化宿舍管理和服务。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学生行为数据分析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通过数据分析，提高宿舍资源利用效率，降低成本支出，提升管理效益。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资源利用效率提升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数据分析与优化宿舍资源配置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通过问卷调查、面对面访谈等方式，深入了解员工的住宿需求和偏好。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住宿需求调研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84" r="1688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根据员工需求，提供不同风格的宿舍设计，如简约、田园、工业风等。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定制化宿舍设计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根据员工的工作性质和班次，提供灵活的住宿安排，如单人间、双人间、家庭房等。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灵活住宿安排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了解员工需求，提供定制化住宿体验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组织各类宿舍文化活动，如宿舍文化节、宿舍才艺比赛等，增进员工之间的交流与互动。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宿舍文化活动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鼓励员工对宿舍进行个性化装饰，举办宿舍装饰大赛，展示员工的创意和审美。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宿舍装饰大赛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在宿舍楼内设置共享空间，如图书馆、健身房、娱乐室等，为员工提供更多元化的休闲方式。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共享空间建设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丰富宿舍文化，打造温馨生活环境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设立心理咨询室，为员工提供一对一的心理咨询服务，帮助员工解决心理困扰。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员工关怀计划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制定员工关怀计划，关注员工的生活和工作状态，及时提供必要的帮助和支持。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心理健康讲座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定期邀请心理专家为员工提供心理健康讲座，提高员工的心理健康意识。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关注员工心理健康，提供专业辅导服务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绿色环保理念推广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https://d.book118.com/505103120031011043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2024-09-04T18:24:01.389</cp:lastPrinted>
  <dcterms:created xsi:type="dcterms:W3CDTF">2024-09-04T10:24:01Z</dcterms:created>
  <dcterms:modified xsi:type="dcterms:W3CDTF">2024-09-04T10:24:03Z</dcterms:modified>
</cp:coreProperties>
</file>