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FA9E9-21C1-4D69-BEA9-91B6470E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3E4C0-FAAB-42C9-A706-1F44C9B51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40BB2-16AC-47B3-805B-ABFD2446B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037D3-EF45-4607-A8B8-6A65564F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E208F-5E8B-423E-8971-1E4894B3E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F4A5E-6575-4F8E-BA25-1789A4F8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70DD8-8430-4512-9B2E-515E0B1F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47D29-B00B-49AB-B50C-D164EEE8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46B40-F11B-4872-9B48-9CC69EF31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01C84-85BD-4DF3-B10E-CA5975BA4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5D417-17BF-47AA-9950-380020E6A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04211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2023年内科护士半年总结报告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对团队/部门的建议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协助医生进行诊疗工作，包括测量生命体征、记录病历、执行医嘱等。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定期巡视病房，观察病人病情变化，及时报告医生并处理紧急情况。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执行基础护理操作，如给病人测量体温、记录出入量、更换床单和衣物等。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对病人进行心理疏导和健康宣教，提高病人自我护理意识和能力。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参与危重病人的抢救工作，配合医生实施紧急救治措施。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对特殊病人进行特殊护理，如实施导管护理、呼吸机护理等。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参与医院感染防控工作，严格执行消毒和隔离制度。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根据需要支援其他科室的护理工作，确保病人得到优质护理服务。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特殊护理任务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参加医院组织的护理培训和会议，学习新知识、新技术和护理管理方面的内容。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参加护理部组织的护理查房和病例讨论，提高对疑难病例的护理能力。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参与科室内部的业务学习和交流活动，提高护理技能和团队协作能力。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自主学习进修，提高个人专业素养和护理服务质量。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参与的培训和会议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39" r="28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通过实施个性化护理和加强与患者的沟通，患者对护理服务的满意度得到显著提高，达到95%以上。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定期对护理效果进行评估，及时调整护理方案，确保患者得到最佳的护理效果。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对护理流程进行全面梳理和优化，减少了不必要的工作环节，提高了工作效率。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定期开展护理技能培训，提高护士的专业技能和服务水平，确保为患者提供优质的护理服务。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0" r="14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加强团队协作，形成高效的工作氛围，共同解决工作中遇到的问题。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加强与医生、患者及家属的沟通，及时了解患者需求，提高患者满意度。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对于病情复杂的患者，需要更加细致的观察和护理，及时发现并处理病情变化。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患者病情复杂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与患者及家属的沟通有时会出现障碍，需要更加耐心和细心，采用多种方式进行沟通。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由于工作量大和工作时间长，护士需要合理安排时间，保持工作与生活的平衡。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护理工作中的挑战及应对措施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在团队协作中，有时会出现任务分配不均的情况，需要明确分工，合理安排任务。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任务分配不均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团队成员之间需要保持及时有效的沟通，确保信息传递准确无误。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在团队中出现冲突时，需要采取合适的方式进行解决，如通过协商、调解等方式。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团队协作中的问题及解决方案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https://d.book118.com/505104211320011121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2024-09-25T02:32:58.428</cp:lastPrinted>
  <dcterms:created xsi:type="dcterms:W3CDTF">2024-09-24T18:32:58Z</dcterms:created>
  <dcterms:modified xsi:type="dcterms:W3CDTF">2024-09-24T18:33:00Z</dcterms:modified>
</cp:coreProperties>
</file>