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1E036-BC2D-4E7E-AD8F-FDD3CDF0F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205A7-680F-438B-869A-3240D026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24669-311B-491B-AB43-F6A986CBA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8ABF5-8C31-4D33-A909-B83ADFAD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92C03-3A4A-4E5E-B8FC-975B922B6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0B210-6F1D-4169-8F18-1141DAC03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04A875-5895-4F30-AE6B-AC501B74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81B73-0675-4002-8BA5-71FE30BC6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3E051-195D-4FE1-8655-198B54C6F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70716-E34C-42A3-AD2D-8054C4972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6B1EE-8735-4705-86FB-F4EB2F10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042320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会计培训工作中的案例分析和实际操作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疑难问题解答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会计基础知识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企业所得税是企业在一定时期内取得的生产经营所得和其他所得，按照税法规定计算并缴纳的税款。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企业所得税的计算需要考虑多个因素，如营业收入、成本费用、税金等，同时还需要注意税法规定的各项扣除和抵免。申报时需要填写纳税申报表，提供相关资料，确保准确无误地缴纳税款。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06" r="20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案例一：企业所得税的计算与申报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固定资产折旧是指在固定资产使用寿命内，按照确定的方法对应计折旧额进行的系统分摊。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固定资产折旧的计算需要考虑固定资产的原值、预计净残值、预计使用年限等因素。账务处理时需要按照会计准则和税法规定进行折旧计提和记录，确保账务处理的准确性和合规性。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案例二：固定资产折旧的计算与账务处理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企业财务报表是企业对外提供的反映其财务状况、经营成果和现金流量的文件，包括资产负债表、利润表和现金流量表等。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企业财务报表的编制需要遵循会计准则和相关法规，确保报表的真实性、准确性和完整性。分析财务报表可以帮助企业了解自身的财务状况和经营成果，发现潜在的风险和机会，为决策提供支持。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案例三：企业财务报表的编制与分析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https://d.book118.com/505104232032011114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2024-09-21T03:32:19.668</cp:lastPrinted>
  <dcterms:created xsi:type="dcterms:W3CDTF">2024-09-20T19:32:19Z</dcterms:created>
  <dcterms:modified xsi:type="dcterms:W3CDTF">2024-09-20T19:32:21Z</dcterms:modified>
</cp:coreProperties>
</file>