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885C2-2B89-4422-8C95-EB9797CE7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0D9FD-6B1B-41E8-930E-6E6715F3A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14702-9F2F-4110-818B-A6E95C06C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E1788-00E4-4666-BB2A-C4D2CEEB4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D2D1E-5C44-415E-8109-B52B381D9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5A8DA-9BBD-4AF1-8E67-466FC35D3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6E53D-A908-410B-9D64-ABFB74AE9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C728B-54B5-4B05-B731-27A9E581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6A2A1-76AE-44EF-BD11-10CC0124A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94945-FEE6-4447-8A51-935659217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CEF52-EDFF-4D00-93C3-EE5732B44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102240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音频与广播-声音传递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声音基本概念与特性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音频信号处理技术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广播发射与接收技术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音质评价与改善措施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声音艺术表现与创意应用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行业法规与伦理道德问题探讨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声音基本概念与特性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声音是由物体振动产生的声波，通过介质（如空气、水或固体）传播，被人耳或录音设备接收后转化为可听的声音信号。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产生原理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声音的产生源于物体的振动，这些振动使周围的介质产生周期性的压缩和膨胀，形成声波。不同的振动频率、幅度和波形决定了声音的音调、响度和音色。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声音定义及产生原理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音频波形是声音信号在时域上的表现形式，它反映了声音振幅随时间的变化。不同的声音波形具有不同的形状和特征，如正弦波、方波、锯齿波等。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音频波形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频谱分析是将声音信号从时域转换到频域的过程，通过傅里叶变换等方法将声音分解成不同频率的正弦波分量，以便更好地理解和处理声音信号。频谱分析在音频处理、语音识别等领域具有广泛应用。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频谱分析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音频波形与频谱分析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声音传播速度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声音在不同介质中的传播速度不同，一般来说，在固体中传播最快，液体次之，气体最慢。例如，空气中的声速约为340米/秒，而在水中则约为1500米/秒。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介质影响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介质的密度、弹性模量等物理性质对声音传播速度有显著影响。此外，介质的温度、压力等条件也会对声速产生影响。因此，在不同环境和条件下，声音的传播速度会有所变化。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声音传播速度与介质影响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人耳听觉范围及敏感度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人耳可感知的声音频率范围大约为20赫兹至20000赫兹（Hz），其中1000赫兹至4000赫兹是人耳最敏感的频率范围。超出这个范围的声音被称为超声或次声，人耳无法直接听到。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听觉范围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人耳对声音的敏感度因个体差异而异，但一般来说，人耳对中等强度的声音最为敏感。此外，人耳还具有分辨不同声音方向和距离的能力，这有助于我们在复杂环境中感知和理解声音信息。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音频信号处理技术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将连续时间信号转换为离散时间信号，通过定期测量模拟信号的幅度来实现。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750" r="2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958" r="26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将采样得到的幅度值转换为数字值，通常采用一定的量化精度（如16位、24位等）。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将量化后的数字值转换为二进制代码，以便于存储和传输。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模拟信号与数字信号转换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通过去除音频信号中的冗余信息和人耳不太敏感的部分，达到减小文件大小的目的，如MP3、AAC等。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有损压缩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在保证音频质量不降低的前提下，通过优化数据存储方式来减小文件大小，如FLAC、ALAC等。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无损压缩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音频压缩编码技术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07" b="60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通过识别并去除音频信号中的噪声成分，提高信号的清晰度，如使用滤波器、自适应噪声消除算法等。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通过增强音频信号中的特定成分，改善音质或提高语音可懂度，如使用均衡器、动态范围压缩器等。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噪声消除和增强方法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音频增强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噪声消除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42" b="31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立体声效果实现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双声道立体声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利用两个声道分别记录左右两个方向的音频信息，通过播放设备还原出立体声效果。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多声道环绕声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使用多个声道记录不同方向的音频信息，营造出更为真实的空间感和包围感，如5.1声道、7.1声道等。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空间音频技术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基于头部追踪和空间定位技术，实现更为自然和沉浸式的立体声效果，如Dolby Atmos、DTS:X等。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广播发射与接收技术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无线电波传播原理及特点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无线电波传播方式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无线电波通过空气、水、建筑物等介质进行传播，其传播方式包括地面波、天波和空间波。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无线电波传播特性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无线电波在传播过程中会受到多种因素的影响，如地形、建筑物、大气条件等，导致信号衰减、多径效应和干扰等问题。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调幅（AM）广播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调幅广播通过改变载波的振幅来传输音频信号，其优点是覆盖范围广，但音质相对较差，易受到干扰。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调频（FM）广播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调频广播通过改变载波的频率来传输音频信号，其优点是音质清晰、抗干扰能力强，但覆盖范围相对较小。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调幅（AM）和调频（FM）广播比较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DAB采用先进的数字编码和调制技术，提供高质量的音频传输，具有抗干扰能力强、频谱利用率高等优点。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数字音频广播（DAB）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网络广播利用互联网技术进行音频传输，具有覆盖范围广、互动性强、可定制化等优点，是未来广播发展的重要方向。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数字广播技术发展趋势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https://d.book118.com/505110224012011034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2024-08-29T10:10:05.638</cp:lastPrinted>
  <dcterms:created xsi:type="dcterms:W3CDTF">2024-08-29T02:10:05Z</dcterms:created>
  <dcterms:modified xsi:type="dcterms:W3CDTF">2024-08-29T02:10:08Z</dcterms:modified>
</cp:coreProperties>
</file>