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40C2DF-5968-4461-B0B8-8D10EC51E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46B51-FB70-4280-BB75-978599AE4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05DFDF-D62C-49C5-8ECE-D2DAA3D59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4F7B7D-CC81-4135-9CF4-E878BF276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C2566A-294A-4BC6-9699-67CFF63EB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B24454-08A2-4F36-BB0D-49ED0ABD6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52D8DE-6C25-49B8-90DA-E3B625DEB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DA1BE0-CC68-4268-96C9-AA4380ECF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701A7-E872-4A0A-9BAD-878522F2C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41774B-9345-4BFC-81A2-60B320853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D3498B-1ECD-437D-9F93-9DE0BBD62F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11024232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中国电信流程重组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流程重组的范围和目标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流程分析和诊断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流程重组方案设计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实施方案和计划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效果评估和改进措施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随着通信技术的迅速发展和市场竞争的加剧，中国电信需要不断调整和优化自身流程，以适应市场变化和客户需求。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通过流程重组，可以优化资源配置，提高运营效率，降低成本，增强企业竞争力。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流程重组有助于打破传统思维模式和部门壁垒，推动企业创新发展和转型升级。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928" r="1792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应对行业变革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随着5G、云计算、大数据等技术的广泛应用，电信行业正经历着前所未有的变革。中国电信通过流程重组，可以更好地应对行业变革带来的挑战和机遇。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提升客户体验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流程重组可以优化客户服务流程，提高服务质量和效率，提升客户体验和满意度。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增强企业竞争力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通过流程重组，中国电信可以优化内部运营和管理流程，提高企业整体竞争力，实现可持续发展。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重组的必要性和意义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流程重组的范围和目标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包括客户服务、产品管理、市场营销等业务流程的优化和重组。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调整和优化组织架构，使其更加适应市场变化和客户需求。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整合和升级信息系统，提高信息化水平和运营效率。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重组的范围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通过流程优化和重组，提高运营效率，降低成本。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提高效率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优化客户服务流程，提升客户体验和服务质量。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提升服务质量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调整组织架构和业务流程，使其更加灵活适应市场变化。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适应市场变化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通过流程重组，激发企业创新活力，推动产品和服务的创新发展。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推动创新发展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重组的目标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流程分析和诊断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资源投入分析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分析现有流程中资源投入的情况，包括人力、物力、财力等，为后续优化提供参考。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业务流程梳理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通过对中国电信现有业务流程的全面梳理，明确各业务环节的职责、操作规范和关键节点。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流程效率评估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运用流程分析工具，对现有流程的效率进行评估，识别出影响效率的关键因素。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现有流程分析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瓶颈识别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通过对现有流程的分析，识别出制约业务发展的瓶颈环节，如资源不足、流程繁琐等。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针对识别出的问题和瓶颈，进行深入分析，找出根本原因，为制定优化方案提供依据。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评估问题和瓶颈对业务发展的影响程度，确定优化的优先级和重点。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问题和瓶颈诊断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通过去除冗余环节、合并相似步骤等方式，简化业务流程，提高处理效率。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流程简化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自动化升级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标准化管理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引入先进的自动化技术和工具，实现部分流程的自动化处理，减少人工干预，降低成本。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制定统一的业务操作规范和标准，提高流程的规范化和标准化程度，便于管理和监控。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建立流程持续优化机制，定期评估流程运行效果，针对新出现的问题和瓶颈进行持续改进。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流程优化和改进方向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流程重组方案设计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https://d.book118.com/505110242321011042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2024-09-04T08:07:28.230</cp:lastPrinted>
  <dcterms:created xsi:type="dcterms:W3CDTF">2024-09-04T00:07:28Z</dcterms:created>
  <dcterms:modified xsi:type="dcterms:W3CDTF">2024-09-04T00:07:30Z</dcterms:modified>
</cp:coreProperties>
</file>