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2"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4"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tags" Target="tags/tag306.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ags" Target="../tags/tag152.xml" /><Relationship Id="rId2" Type="http://schemas.openxmlformats.org/officeDocument/2006/relationships/tags" Target="../tags/tag153.xml" /><Relationship Id="rId3" Type="http://schemas.openxmlformats.org/officeDocument/2006/relationships/tags" Target="../tags/tag154.xml" /><Relationship Id="rId4" Type="http://schemas.openxmlformats.org/officeDocument/2006/relationships/tags" Target="../tags/tag155.xml" /><Relationship Id="rId5" Type="http://schemas.openxmlformats.org/officeDocument/2006/relationships/tags" Target="../tags/tag156.xml" /><Relationship Id="rId6" Type="http://schemas.openxmlformats.org/officeDocument/2006/relationships/tags" Target="../tags/tag157.xml" /><Relationship Id="rId7" Type="http://schemas.openxmlformats.org/officeDocument/2006/relationships/tags" Target="../tags/tag158.xml" /><Relationship Id="rId8"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custDataLst>
            <p:tags r:id="rId1"/>
          </p:custDataLst>
        </p:nvPr>
      </p:nvGrpSpPr>
      <p:grpSpPr>
        <a:xfrm>
          <a:off x="0" y="0"/>
          <a:ext cx="0" cy="0"/>
        </a:xfrm>
      </p:grpSpPr>
      <p:sp>
        <p:nvSpPr>
          <p:cNvPr id="2" name="页眉占位符 1"/>
          <p:cNvSpPr>
            <a:spLocks noGrp="1"/>
          </p:cNvSpPr>
          <p:nvPr>
            <p:ph type="hdr" sz="quarter"/>
            <p:custDataLst>
              <p:tags r:id="rId2"/>
            </p:custDataLst>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custDataLst>
              <p:tags r:id="rId3"/>
            </p:custDataLst>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custDataLst>
              <p:tags r:id="rId4"/>
            </p:custDataLst>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custDataLst>
              <p:tags r:id="rId5"/>
            </p:custDataLst>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custDataLst>
              <p:tags r:id="rId6"/>
            </p:custDataLst>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custDataLst>
              <p:tags r:id="rId7"/>
            </p:custDataLst>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 Id="rId3" Type="http://schemas.openxmlformats.org/officeDocument/2006/relationships/tags" Target="../tags/tag268.xml" /><Relationship Id="rId4" Type="http://schemas.openxmlformats.org/officeDocument/2006/relationships/tags" Target="../tags/tag269.xml" /><Relationship Id="rId5" Type="http://schemas.openxmlformats.org/officeDocument/2006/relationships/tags" Target="../tags/tag270.xml" /><Relationship Id="rId6" Type="http://schemas.openxmlformats.org/officeDocument/2006/relationships/tags" Target="../tags/tag27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p:custDataLst>
              <p:tags r:id="rId4"/>
            </p:custDataLst>
          </p:nvPr>
        </p:nvSpPr>
        <p:spPr/>
      </p:sp>
      <p:sp>
        <p:nvSpPr>
          <p:cNvPr id="3" name="备注占位符 2"/>
          <p:cNvSpPr txBox="1">
            <a:spLocks noGrp="1"/>
          </p:cNvSpPr>
          <p:nvPr>
            <p:ph type="body" idx="1"/>
            <p:custDataLst>
              <p:tags r:id="rId5"/>
            </p:custDataLst>
          </p:nvPr>
        </p:nvSpPr>
        <p:spPr/>
        <p: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200" b="1" smtClean="0">
                <a:solidFill>
                  <a:srgbClr val="0033CC"/>
                </a:solidFill>
                <a:latin typeface="黑体" panose="02010609060101010101" charset="-122"/>
                <a:ea typeface="黑体" panose="02010609060101010101" charset="-122"/>
              </a:rPr>
              <a:t>折：辩驳</a:t>
            </a:r>
          </a:p>
        </p:txBody>
      </p:sp>
      <p:sp>
        <p:nvSpPr>
          <p:cNvPr id="4" name="灯片编号占位符 3"/>
          <p:cNvSpPr>
            <a:spLocks noGrp="1"/>
          </p:cNvSpPr>
          <p:nvPr>
            <p:ph type="sldNum" sz="quarter" idx="10"/>
            <p:custDataLst>
              <p:tags r:id="rId6"/>
            </p:custDataLst>
          </p:nvPr>
        </p:nvSpPr>
        <p:spPr/>
        <p:txBody>
          <a:bodyPr/>
          <a:lstStyle/>
          <a:p>
            <a:fld id="{2667BB60-AF1D-4E58-8B02-6CFEC5C3341F}" type="slidenum">
              <a:rPr lang="zh-CN" altLang="en-US" smtClean="0"/>
              <a:t>9</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7.xml" /><Relationship Id="rId2" Type="http://schemas.openxmlformats.org/officeDocument/2006/relationships/tags" Target="../tags/tag8.xml" /><Relationship Id="rId3" Type="http://schemas.openxmlformats.org/officeDocument/2006/relationships/tags" Target="../tags/tag9.xml" /><Relationship Id="rId4" Type="http://schemas.openxmlformats.org/officeDocument/2006/relationships/tags" Target="../tags/tag10.xml" /><Relationship Id="rId5" Type="http://schemas.openxmlformats.org/officeDocument/2006/relationships/tags" Target="../tags/tag11.xml" /><Relationship Id="rId6" Type="http://schemas.openxmlformats.org/officeDocument/2006/relationships/tags" Target="../tags/tag12.xml" /><Relationship Id="rId7"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13.xml" /><Relationship Id="rId2" Type="http://schemas.openxmlformats.org/officeDocument/2006/relationships/tags" Target="../tags/tag14.xml" /><Relationship Id="rId3" Type="http://schemas.openxmlformats.org/officeDocument/2006/relationships/tags" Target="../tags/tag15.xml" /><Relationship Id="rId4" Type="http://schemas.openxmlformats.org/officeDocument/2006/relationships/tags" Target="../tags/tag16.xml" /><Relationship Id="rId5" Type="http://schemas.openxmlformats.org/officeDocument/2006/relationships/tags" Target="../tags/tag17.xml" /><Relationship Id="rId6" Type="http://schemas.openxmlformats.org/officeDocument/2006/relationships/tags" Target="../tags/tag18.xml" /><Relationship Id="rId7"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19.xml" /><Relationship Id="rId2" Type="http://schemas.openxmlformats.org/officeDocument/2006/relationships/tags" Target="../tags/tag20.xml" /><Relationship Id="rId3" Type="http://schemas.openxmlformats.org/officeDocument/2006/relationships/tags" Target="../tags/tag21.xml" /><Relationship Id="rId4" Type="http://schemas.openxmlformats.org/officeDocument/2006/relationships/tags" Target="../tags/tag22.xml" /><Relationship Id="rId5" Type="http://schemas.openxmlformats.org/officeDocument/2006/relationships/tags" Target="../tags/tag23.xml" /><Relationship Id="rId6" Type="http://schemas.openxmlformats.org/officeDocument/2006/relationships/tags" Target="../tags/tag24.xml" /><Relationship Id="rId7" Type="http://schemas.openxmlformats.org/officeDocument/2006/relationships/tags" Target="../tags/tag25.xml" /><Relationship Id="rId8"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26.xml" /><Relationship Id="rId10" Type="http://schemas.openxmlformats.org/officeDocument/2006/relationships/slideMaster" Target="../slideMasters/slideMaster1.xml" /><Relationship Id="rId2" Type="http://schemas.openxmlformats.org/officeDocument/2006/relationships/tags" Target="../tags/tag27.xml" /><Relationship Id="rId3" Type="http://schemas.openxmlformats.org/officeDocument/2006/relationships/tags" Target="../tags/tag28.xml" /><Relationship Id="rId4" Type="http://schemas.openxmlformats.org/officeDocument/2006/relationships/tags" Target="../tags/tag29.xml" /><Relationship Id="rId5" Type="http://schemas.openxmlformats.org/officeDocument/2006/relationships/tags" Target="../tags/tag30.xml" /><Relationship Id="rId6" Type="http://schemas.openxmlformats.org/officeDocument/2006/relationships/tags" Target="../tags/tag31.xml" /><Relationship Id="rId7" Type="http://schemas.openxmlformats.org/officeDocument/2006/relationships/tags" Target="../tags/tag32.xml" /><Relationship Id="rId8" Type="http://schemas.openxmlformats.org/officeDocument/2006/relationships/tags" Target="../tags/tag33.xml" /><Relationship Id="rId9" Type="http://schemas.openxmlformats.org/officeDocument/2006/relationships/tags" Target="../tags/tag34.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35.xml" /><Relationship Id="rId2" Type="http://schemas.openxmlformats.org/officeDocument/2006/relationships/tags" Target="../tags/tag36.xml" /><Relationship Id="rId3" Type="http://schemas.openxmlformats.org/officeDocument/2006/relationships/tags" Target="../tags/tag37.xml" /><Relationship Id="rId4" Type="http://schemas.openxmlformats.org/officeDocument/2006/relationships/tags" Target="../tags/tag38.xml" /><Relationship Id="rId5" Type="http://schemas.openxmlformats.org/officeDocument/2006/relationships/tags" Target="../tags/tag39.xml" /><Relationship Id="rId6"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tags" Target="../tags/tag40.xml" /><Relationship Id="rId2" Type="http://schemas.openxmlformats.org/officeDocument/2006/relationships/tags" Target="../tags/tag41.xml" /><Relationship Id="rId3" Type="http://schemas.openxmlformats.org/officeDocument/2006/relationships/tags" Target="../tags/tag42.xml" /><Relationship Id="rId4" Type="http://schemas.openxmlformats.org/officeDocument/2006/relationships/tags" Target="../tags/tag43.xml" /><Relationship Id="rId5"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44.xml" /><Relationship Id="rId2" Type="http://schemas.openxmlformats.org/officeDocument/2006/relationships/tags" Target="../tags/tag45.xml" /><Relationship Id="rId3" Type="http://schemas.openxmlformats.org/officeDocument/2006/relationships/tags" Target="../tags/tag46.xml" /><Relationship Id="rId4" Type="http://schemas.openxmlformats.org/officeDocument/2006/relationships/tags" Target="../tags/tag47.xml" /><Relationship Id="rId5" Type="http://schemas.openxmlformats.org/officeDocument/2006/relationships/tags" Target="../tags/tag48.xml" /><Relationship Id="rId6" Type="http://schemas.openxmlformats.org/officeDocument/2006/relationships/tags" Target="../tags/tag49.xml" /><Relationship Id="rId7" Type="http://schemas.openxmlformats.org/officeDocument/2006/relationships/tags" Target="../tags/tag50.xml" /><Relationship Id="rId8"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tags" Target="../tags/tag51.xml" /><Relationship Id="rId2" Type="http://schemas.openxmlformats.org/officeDocument/2006/relationships/tags" Target="../tags/tag52.xml" /><Relationship Id="rId3" Type="http://schemas.openxmlformats.org/officeDocument/2006/relationships/tags" Target="../tags/tag53.xml" /><Relationship Id="rId4" Type="http://schemas.openxmlformats.org/officeDocument/2006/relationships/tags" Target="../tags/tag54.xml" /><Relationship Id="rId5" Type="http://schemas.openxmlformats.org/officeDocument/2006/relationships/tags" Target="../tags/tag55.xml" /><Relationship Id="rId6" Type="http://schemas.openxmlformats.org/officeDocument/2006/relationships/tags" Target="../tags/tag56.xml" /><Relationship Id="rId7" Type="http://schemas.openxmlformats.org/officeDocument/2006/relationships/tags" Target="../tags/tag57.xml" /><Relationship Id="rId8"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58.xml" /><Relationship Id="rId2" Type="http://schemas.openxmlformats.org/officeDocument/2006/relationships/tags" Target="../tags/tag59.xml" /><Relationship Id="rId3" Type="http://schemas.openxmlformats.org/officeDocument/2006/relationships/tags" Target="../tags/tag60.xml" /><Relationship Id="rId4" Type="http://schemas.openxmlformats.org/officeDocument/2006/relationships/tags" Target="../tags/tag61.xml" /><Relationship Id="rId5" Type="http://schemas.openxmlformats.org/officeDocument/2006/relationships/tags" Target="../tags/tag62.xml" /><Relationship Id="rId6" Type="http://schemas.openxmlformats.org/officeDocument/2006/relationships/tags" Target="../tags/tag63.xml" /><Relationship Id="rId7"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tags" Target="../tags/tag64.xml" /><Relationship Id="rId2" Type="http://schemas.openxmlformats.org/officeDocument/2006/relationships/tags" Target="../tags/tag65.xml" /><Relationship Id="rId3" Type="http://schemas.openxmlformats.org/officeDocument/2006/relationships/tags" Target="../tags/tag66.xml" /><Relationship Id="rId4" Type="http://schemas.openxmlformats.org/officeDocument/2006/relationships/tags" Target="../tags/tag67.xml" /><Relationship Id="rId5" Type="http://schemas.openxmlformats.org/officeDocument/2006/relationships/tags" Target="../tags/tag68.xml" /><Relationship Id="rId6" Type="http://schemas.openxmlformats.org/officeDocument/2006/relationships/tags" Target="../tags/tag69.xml" /><Relationship Id="rId7"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76.xml" /><Relationship Id="rId2" Type="http://schemas.openxmlformats.org/officeDocument/2006/relationships/tags" Target="../tags/tag77.xml" /><Relationship Id="rId3" Type="http://schemas.openxmlformats.org/officeDocument/2006/relationships/tags" Target="../tags/tag78.xml" /><Relationship Id="rId4" Type="http://schemas.openxmlformats.org/officeDocument/2006/relationships/tags" Target="../tags/tag79.xml" /><Relationship Id="rId5" Type="http://schemas.openxmlformats.org/officeDocument/2006/relationships/tags" Target="../tags/tag80.xml" /><Relationship Id="rId6" Type="http://schemas.openxmlformats.org/officeDocument/2006/relationships/tags" Target="../tags/tag81.xml" /><Relationship Id="rId7"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82.xml" /><Relationship Id="rId2" Type="http://schemas.openxmlformats.org/officeDocument/2006/relationships/tags" Target="../tags/tag83.xml" /><Relationship Id="rId3" Type="http://schemas.openxmlformats.org/officeDocument/2006/relationships/tags" Target="../tags/tag84.xml" /><Relationship Id="rId4" Type="http://schemas.openxmlformats.org/officeDocument/2006/relationships/tags" Target="../tags/tag85.xml" /><Relationship Id="rId5" Type="http://schemas.openxmlformats.org/officeDocument/2006/relationships/tags" Target="../tags/tag86.xml" /><Relationship Id="rId6" Type="http://schemas.openxmlformats.org/officeDocument/2006/relationships/tags" Target="../tags/tag87.xml" /><Relationship Id="rId7"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88.xml" /><Relationship Id="rId2" Type="http://schemas.openxmlformats.org/officeDocument/2006/relationships/tags" Target="../tags/tag89.xml" /><Relationship Id="rId3" Type="http://schemas.openxmlformats.org/officeDocument/2006/relationships/tags" Target="../tags/tag90.xml" /><Relationship Id="rId4" Type="http://schemas.openxmlformats.org/officeDocument/2006/relationships/tags" Target="../tags/tag91.xml" /><Relationship Id="rId5" Type="http://schemas.openxmlformats.org/officeDocument/2006/relationships/tags" Target="../tags/tag92.xml" /><Relationship Id="rId6" Type="http://schemas.openxmlformats.org/officeDocument/2006/relationships/tags" Target="../tags/tag93.xml" /><Relationship Id="rId7"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94.xml" /><Relationship Id="rId2" Type="http://schemas.openxmlformats.org/officeDocument/2006/relationships/tags" Target="../tags/tag95.xml" /><Relationship Id="rId3" Type="http://schemas.openxmlformats.org/officeDocument/2006/relationships/tags" Target="../tags/tag96.xml" /><Relationship Id="rId4" Type="http://schemas.openxmlformats.org/officeDocument/2006/relationships/tags" Target="../tags/tag97.xml" /><Relationship Id="rId5" Type="http://schemas.openxmlformats.org/officeDocument/2006/relationships/tags" Target="../tags/tag98.xml" /><Relationship Id="rId6" Type="http://schemas.openxmlformats.org/officeDocument/2006/relationships/tags" Target="../tags/tag99.xml" /><Relationship Id="rId7" Type="http://schemas.openxmlformats.org/officeDocument/2006/relationships/tags" Target="../tags/tag100.xml" /><Relationship Id="rId8"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101.xml" /><Relationship Id="rId10" Type="http://schemas.openxmlformats.org/officeDocument/2006/relationships/slideMaster" Target="../slideMasters/slideMaster2.xml" /><Relationship Id="rId2" Type="http://schemas.openxmlformats.org/officeDocument/2006/relationships/tags" Target="../tags/tag102.xml" /><Relationship Id="rId3" Type="http://schemas.openxmlformats.org/officeDocument/2006/relationships/tags" Target="../tags/tag103.xml" /><Relationship Id="rId4" Type="http://schemas.openxmlformats.org/officeDocument/2006/relationships/tags" Target="../tags/tag104.xml" /><Relationship Id="rId5" Type="http://schemas.openxmlformats.org/officeDocument/2006/relationships/tags" Target="../tags/tag105.xml" /><Relationship Id="rId6" Type="http://schemas.openxmlformats.org/officeDocument/2006/relationships/tags" Target="../tags/tag106.xml" /><Relationship Id="rId7" Type="http://schemas.openxmlformats.org/officeDocument/2006/relationships/tags" Target="../tags/tag107.xml" /><Relationship Id="rId8" Type="http://schemas.openxmlformats.org/officeDocument/2006/relationships/tags" Target="../tags/tag108.xml" /><Relationship Id="rId9" Type="http://schemas.openxmlformats.org/officeDocument/2006/relationships/tags" Target="../tags/tag109.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110.xml" /><Relationship Id="rId2" Type="http://schemas.openxmlformats.org/officeDocument/2006/relationships/tags" Target="../tags/tag111.xml" /><Relationship Id="rId3" Type="http://schemas.openxmlformats.org/officeDocument/2006/relationships/tags" Target="../tags/tag112.xml" /><Relationship Id="rId4" Type="http://schemas.openxmlformats.org/officeDocument/2006/relationships/tags" Target="../tags/tag113.xml" /><Relationship Id="rId5" Type="http://schemas.openxmlformats.org/officeDocument/2006/relationships/tags" Target="../tags/tag114.xml" /><Relationship Id="rId6"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115.xml" /><Relationship Id="rId2" Type="http://schemas.openxmlformats.org/officeDocument/2006/relationships/tags" Target="../tags/tag116.xml" /><Relationship Id="rId3" Type="http://schemas.openxmlformats.org/officeDocument/2006/relationships/tags" Target="../tags/tag117.xml" /><Relationship Id="rId4" Type="http://schemas.openxmlformats.org/officeDocument/2006/relationships/tags" Target="../tags/tag118.xml" /><Relationship Id="rId5"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119.xml" /><Relationship Id="rId2" Type="http://schemas.openxmlformats.org/officeDocument/2006/relationships/tags" Target="../tags/tag120.xml" /><Relationship Id="rId3" Type="http://schemas.openxmlformats.org/officeDocument/2006/relationships/tags" Target="../tags/tag121.xml" /><Relationship Id="rId4" Type="http://schemas.openxmlformats.org/officeDocument/2006/relationships/tags" Target="../tags/tag122.xml" /><Relationship Id="rId5" Type="http://schemas.openxmlformats.org/officeDocument/2006/relationships/tags" Target="../tags/tag123.xml" /><Relationship Id="rId6" Type="http://schemas.openxmlformats.org/officeDocument/2006/relationships/tags" Target="../tags/tag124.xml" /><Relationship Id="rId7" Type="http://schemas.openxmlformats.org/officeDocument/2006/relationships/tags" Target="../tags/tag125.xml" /><Relationship Id="rId8"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126.xml" /><Relationship Id="rId2" Type="http://schemas.openxmlformats.org/officeDocument/2006/relationships/tags" Target="../tags/tag127.xml" /><Relationship Id="rId3" Type="http://schemas.openxmlformats.org/officeDocument/2006/relationships/tags" Target="../tags/tag128.xml" /><Relationship Id="rId4" Type="http://schemas.openxmlformats.org/officeDocument/2006/relationships/tags" Target="../tags/tag129.xml" /><Relationship Id="rId5" Type="http://schemas.openxmlformats.org/officeDocument/2006/relationships/tags" Target="../tags/tag130.xml" /><Relationship Id="rId6" Type="http://schemas.openxmlformats.org/officeDocument/2006/relationships/tags" Target="../tags/tag131.xml" /><Relationship Id="rId7"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132.xml" /><Relationship Id="rId2" Type="http://schemas.openxmlformats.org/officeDocument/2006/relationships/tags" Target="../tags/tag133.xml" /><Relationship Id="rId3" Type="http://schemas.openxmlformats.org/officeDocument/2006/relationships/tags" Target="../tags/tag134.xml" /><Relationship Id="rId4" Type="http://schemas.openxmlformats.org/officeDocument/2006/relationships/tags" Target="../tags/tag135.xml" /><Relationship Id="rId5" Type="http://schemas.openxmlformats.org/officeDocument/2006/relationships/tags" Target="../tags/tag136.xml" /><Relationship Id="rId6"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137.xml" /><Relationship Id="rId2" Type="http://schemas.openxmlformats.org/officeDocument/2006/relationships/tags" Target="../tags/tag138.xml" /><Relationship Id="rId3" Type="http://schemas.openxmlformats.org/officeDocument/2006/relationships/tags" Target="../tags/tag139.xml" /><Relationship Id="rId4" Type="http://schemas.openxmlformats.org/officeDocument/2006/relationships/tags" Target="../tags/tag140.xml" /><Relationship Id="rId5" Type="http://schemas.openxmlformats.org/officeDocument/2006/relationships/tags" Target="../tags/tag141.xml" /><Relationship Id="rId6" Type="http://schemas.openxmlformats.org/officeDocument/2006/relationships/tags" Target="../tags/tag142.xml" /><Relationship Id="rId7"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tags" Target="../tags/tag143.xml"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custDataLst>
            <p:tags r:id="rId1"/>
          </p:custDataLst>
        </p:nvPr>
      </p:nvGrpSpPr>
      <p:grpSpPr>
        <a:xfrm>
          <a:off x="0" y="0"/>
          <a:ext cx="0" cy="0"/>
        </a:xfrm>
      </p:grpSpPr>
      <p:sp>
        <p:nvSpPr>
          <p:cNvPr id="2" name="Title 1" title=""/>
          <p:cNvSpPr>
            <a:spLocks noGrp="1"/>
          </p:cNvSpPr>
          <p:nvPr>
            <p:ph type="ctrTitle"/>
            <p:custDataLst>
              <p:tags r:id="rId2"/>
            </p:custDataLst>
          </p:nvPr>
        </p:nvSpPr>
        <p:spPr/>
        <p:txBody>
          <a:bodyPr/>
          <a:lstStyle/>
          <a:p>
            <a:r>
              <a:rPr lang="en-US" smtClean="0"/>
              <a:t>Click to edit Master title style</a:t>
            </a:r>
            <a:endParaRPr lang="en-US"/>
          </a:p>
        </p:txBody>
      </p:sp>
      <p:sp>
        <p:nvSpPr>
          <p:cNvPr id="3" name="Subtitle 2" title=""/>
          <p:cNvSpPr>
            <a:spLocks noGrp="1"/>
          </p:cNvSpPr>
          <p:nvPr>
            <p:ph type="subTitle" idx="1"/>
            <p:custDataLst>
              <p:tags r:id="rId3"/>
            </p:custDataLst>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custDataLst>
              <p:tags r:id="rId4"/>
            </p:custDataLst>
          </p:nvPr>
        </p:nvSpPr>
        <p:spPr/>
        <p:txBody>
          <a:bodyPr/>
          <a:lstStyle/>
          <a:p>
            <a:fld id="{26260712-9CD7-4256-B600-307046C811A2}"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Content Placeholder 2" title=""/>
          <p:cNvSpPr>
            <a:spLocks noGrp="1"/>
          </p:cNvSpPr>
          <p:nvPr>
            <p:ph idx="1"/>
            <p:custDataLst>
              <p:tags r:id="rId3"/>
            </p:custDataLst>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4"/>
            </p:custDataLst>
          </p:nvPr>
        </p:nvSpPr>
        <p:spPr/>
        <p:txBody>
          <a:bodyPr/>
          <a:lstStyle/>
          <a:p>
            <a:fld id="{D2B6DF70-9958-4E52-BBBB-60D88E555227}"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custDataLst>
              <p:tags r:id="rId3"/>
            </p:custDataLst>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custDataLst>
              <p:tags r:id="rId4"/>
            </p:custDataLst>
          </p:nvPr>
        </p:nvSpPr>
        <p:spPr/>
        <p:txBody>
          <a:bodyPr/>
          <a:lstStyle/>
          <a:p>
            <a:fld id="{6B169C93-B122-45C6-97C8-EAC4A6404466}"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Content Placeholder 2" title=""/>
          <p:cNvSpPr>
            <a:spLocks noGrp="1"/>
          </p:cNvSpPr>
          <p:nvPr>
            <p:ph sz="half" idx="1"/>
            <p:custDataLst>
              <p:tags r:id="rId3"/>
            </p:custDataLst>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custDataLst>
              <p:tags r:id="rId4"/>
            </p:custDataLst>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custDataLst>
              <p:tags r:id="rId5"/>
            </p:custDataLst>
          </p:nvPr>
        </p:nvSpPr>
        <p:spPr/>
        <p:txBody>
          <a:bodyPr/>
          <a:lstStyle/>
          <a:p>
            <a:fld id="{67891EDF-3CDF-428A-90AD-FC67F6DF41A4}" type="datetimeFigureOut">
              <a:rPr lang="en-US" smtClean="0"/>
              <a:t>11/7/2009</a:t>
            </a:fld>
            <a:endParaRPr lang="en-US"/>
          </a:p>
        </p:txBody>
      </p:sp>
      <p:sp>
        <p:nvSpPr>
          <p:cNvPr id="6" name="Footer Placeholder 5" title=""/>
          <p:cNvSpPr>
            <a:spLocks noGrp="1"/>
          </p:cNvSpPr>
          <p:nvPr>
            <p:ph type="ftr" sz="quarter" idx="4"/>
            <p:custDataLst>
              <p:tags r:id="rId6"/>
            </p:custDataLst>
          </p:nvPr>
        </p:nvSpPr>
        <p:spPr/>
        <p:txBody>
          <a:bodyPr/>
          <a:lstStyle/>
          <a:p>
            <a:endParaRPr lang="en-US"/>
          </a:p>
        </p:txBody>
      </p:sp>
      <p:sp>
        <p:nvSpPr>
          <p:cNvPr id="7" name="Slide Number Placeholder 6" title=""/>
          <p:cNvSpPr>
            <a:spLocks noGrp="1"/>
          </p:cNvSpPr>
          <p:nvPr>
            <p:ph type="sldNum" sz="quarter" idx="5"/>
            <p:custDataLst>
              <p:tags r:id="rId7"/>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Text Placeholder 2" title=""/>
          <p:cNvSpPr>
            <a:spLocks noGrp="1"/>
          </p:cNvSpPr>
          <p:nvPr>
            <p:ph type="body" idx="1"/>
            <p:custDataLst>
              <p:tags r:id="rId3"/>
            </p:custDataLst>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custDataLst>
              <p:tags r:id="rId4"/>
            </p:custDataLst>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custDataLst>
              <p:tags r:id="rId5"/>
            </p:custDataLst>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custDataLst>
              <p:tags r:id="rId6"/>
            </p:custDataLst>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custDataLst>
              <p:tags r:id="rId7"/>
            </p:custDataLst>
          </p:nvPr>
        </p:nvSpPr>
        <p:spPr/>
        <p:txBody>
          <a:bodyPr/>
          <a:lstStyle/>
          <a:p>
            <a:fld id="{6B0EC73F-D557-4723-A18C-92CD94F97519}" type="datetimeFigureOut">
              <a:rPr lang="en-US" smtClean="0"/>
              <a:t>11/7/2009</a:t>
            </a:fld>
            <a:endParaRPr lang="en-US"/>
          </a:p>
        </p:txBody>
      </p:sp>
      <p:sp>
        <p:nvSpPr>
          <p:cNvPr id="8" name="Footer Placeholder 7" title=""/>
          <p:cNvSpPr>
            <a:spLocks noGrp="1"/>
          </p:cNvSpPr>
          <p:nvPr>
            <p:ph type="ftr" sz="quarter" idx="6"/>
            <p:custDataLst>
              <p:tags r:id="rId8"/>
            </p:custDataLst>
          </p:nvPr>
        </p:nvSpPr>
        <p:spPr/>
        <p:txBody>
          <a:bodyPr/>
          <a:lstStyle/>
          <a:p>
            <a:endParaRPr lang="en-US"/>
          </a:p>
        </p:txBody>
      </p:sp>
      <p:sp>
        <p:nvSpPr>
          <p:cNvPr id="9" name="Slide Number Placeholder 8" title=""/>
          <p:cNvSpPr>
            <a:spLocks noGrp="1"/>
          </p:cNvSpPr>
          <p:nvPr>
            <p:ph type="sldNum" sz="quarter" idx="7"/>
            <p:custDataLst>
              <p:tags r:id="rId9"/>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Date Placeholder 2" title=""/>
          <p:cNvSpPr>
            <a:spLocks noGrp="1"/>
          </p:cNvSpPr>
          <p:nvPr>
            <p:ph type="dt" sz="half" idx="1"/>
            <p:custDataLst>
              <p:tags r:id="rId3"/>
            </p:custDataLst>
          </p:nvPr>
        </p:nvSpPr>
        <p:spPr/>
        <p:txBody>
          <a:bodyPr/>
          <a:lstStyle/>
          <a:p>
            <a:fld id="{685204F6-5621-4410-A048-B754602DC7C7}" type="datetimeFigureOut">
              <a:rPr lang="en-US" smtClean="0"/>
              <a:t>11/7/2009</a:t>
            </a:fld>
            <a:endParaRPr lang="en-US"/>
          </a:p>
        </p:txBody>
      </p:sp>
      <p:sp>
        <p:nvSpPr>
          <p:cNvPr id="4" name="Footer Placeholder 3" title=""/>
          <p:cNvSpPr>
            <a:spLocks noGrp="1"/>
          </p:cNvSpPr>
          <p:nvPr>
            <p:ph type="ftr" sz="quarter" idx="2"/>
            <p:custDataLst>
              <p:tags r:id="rId4"/>
            </p:custDataLst>
          </p:nvPr>
        </p:nvSpPr>
        <p:spPr/>
        <p:txBody>
          <a:bodyPr/>
          <a:lstStyle/>
          <a:p>
            <a:endParaRPr lang="en-US"/>
          </a:p>
        </p:txBody>
      </p:sp>
      <p:sp>
        <p:nvSpPr>
          <p:cNvPr id="5" name="Slide Number Placeholder 4" title=""/>
          <p:cNvSpPr>
            <a:spLocks noGrp="1"/>
          </p:cNvSpPr>
          <p:nvPr>
            <p:ph type="sldNum" sz="quarter" idx="3"/>
            <p:custDataLst>
              <p:tags r:id="rId5"/>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custDataLst>
            <p:tags r:id="rId1"/>
          </p:custDataLst>
        </p:nvPr>
      </p:nvGrpSpPr>
      <p:grpSpPr>
        <a:xfrm>
          <a:off x="0" y="0"/>
          <a:ext cx="0" cy="0"/>
        </a:xfrm>
      </p:grpSpPr>
      <p:sp>
        <p:nvSpPr>
          <p:cNvPr id="2" name="Date Placeholder 1" title=""/>
          <p:cNvSpPr>
            <a:spLocks noGrp="1"/>
          </p:cNvSpPr>
          <p:nvPr>
            <p:ph type="dt" sz="half"/>
            <p:custDataLst>
              <p:tags r:id="rId2"/>
            </p:custDataLst>
          </p:nvPr>
        </p:nvSpPr>
        <p:spPr/>
        <p:txBody>
          <a:bodyPr/>
          <a:lstStyle/>
          <a:p>
            <a:fld id="{88B7244E-D90C-41B5-9066-88983CA93721}" type="datetimeFigureOut">
              <a:rPr lang="en-US" smtClean="0"/>
              <a:t>11/7/2009</a:t>
            </a:fld>
            <a:endParaRPr lang="en-US"/>
          </a:p>
        </p:txBody>
      </p:sp>
      <p:sp>
        <p:nvSpPr>
          <p:cNvPr id="3" name="Footer Placeholder 2" title=""/>
          <p:cNvSpPr>
            <a:spLocks noGrp="1"/>
          </p:cNvSpPr>
          <p:nvPr>
            <p:ph type="ftr" sz="quarter" idx="1"/>
            <p:custDataLst>
              <p:tags r:id="rId3"/>
            </p:custDataLst>
          </p:nvPr>
        </p:nvSpPr>
        <p:spPr/>
        <p:txBody>
          <a:bodyPr/>
          <a:lstStyle/>
          <a:p>
            <a:endParaRPr lang="en-US"/>
          </a:p>
        </p:txBody>
      </p:sp>
      <p:sp>
        <p:nvSpPr>
          <p:cNvPr id="4" name="Slide Number Placeholder 3" title=""/>
          <p:cNvSpPr>
            <a:spLocks noGrp="1"/>
          </p:cNvSpPr>
          <p:nvPr>
            <p:ph type="sldNum" sz="quarter" idx="2"/>
            <p:custDataLst>
              <p:tags r:id="rId4"/>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custDataLst>
              <p:tags r:id="rId3"/>
            </p:custDataLst>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custDataLst>
              <p:tags r:id="rId4"/>
            </p:custDataLst>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custDataLst>
              <p:tags r:id="rId5"/>
            </p:custDataLst>
          </p:nvPr>
        </p:nvSpPr>
        <p:spPr/>
        <p:txBody>
          <a:bodyPr/>
          <a:lstStyle/>
          <a:p>
            <a:fld id="{45B71CD3-96C7-4B5F-95F9-2AADD9D0AA06}" type="datetimeFigureOut">
              <a:rPr lang="en-US" smtClean="0"/>
              <a:t>11/7/2009</a:t>
            </a:fld>
            <a:endParaRPr lang="en-US"/>
          </a:p>
        </p:txBody>
      </p:sp>
      <p:sp>
        <p:nvSpPr>
          <p:cNvPr id="6" name="Footer Placeholder 5" title=""/>
          <p:cNvSpPr>
            <a:spLocks noGrp="1"/>
          </p:cNvSpPr>
          <p:nvPr>
            <p:ph type="ftr" sz="quarter" idx="4"/>
            <p:custDataLst>
              <p:tags r:id="rId6"/>
            </p:custDataLst>
          </p:nvPr>
        </p:nvSpPr>
        <p:spPr/>
        <p:txBody>
          <a:bodyPr/>
          <a:lstStyle/>
          <a:p>
            <a:endParaRPr lang="en-US"/>
          </a:p>
        </p:txBody>
      </p:sp>
      <p:sp>
        <p:nvSpPr>
          <p:cNvPr id="7" name="Slide Number Placeholder 6" title=""/>
          <p:cNvSpPr>
            <a:spLocks noGrp="1"/>
          </p:cNvSpPr>
          <p:nvPr>
            <p:ph type="sldNum" sz="quarter" idx="5"/>
            <p:custDataLst>
              <p:tags r:id="rId7"/>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custDataLst>
              <p:tags r:id="rId3"/>
            </p:custDataLst>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custDataLst>
              <p:tags r:id="rId4"/>
            </p:custDataLst>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custDataLst>
              <p:tags r:id="rId5"/>
            </p:custDataLst>
          </p:nvPr>
        </p:nvSpPr>
        <p:spPr/>
        <p:txBody>
          <a:bodyPr/>
          <a:lstStyle/>
          <a:p>
            <a:fld id="{84FADA1B-8A8D-490B-A467-8ACEE06A43D0}" type="datetimeFigureOut">
              <a:rPr lang="en-US" smtClean="0"/>
              <a:t>11/7/2009</a:t>
            </a:fld>
            <a:endParaRPr lang="en-US"/>
          </a:p>
        </p:txBody>
      </p:sp>
      <p:sp>
        <p:nvSpPr>
          <p:cNvPr id="6" name="Footer Placeholder 5" title=""/>
          <p:cNvSpPr>
            <a:spLocks noGrp="1"/>
          </p:cNvSpPr>
          <p:nvPr>
            <p:ph type="ftr" sz="quarter" idx="4"/>
            <p:custDataLst>
              <p:tags r:id="rId6"/>
            </p:custDataLst>
          </p:nvPr>
        </p:nvSpPr>
        <p:spPr/>
        <p:txBody>
          <a:bodyPr/>
          <a:lstStyle/>
          <a:p>
            <a:endParaRPr lang="en-US"/>
          </a:p>
        </p:txBody>
      </p:sp>
      <p:sp>
        <p:nvSpPr>
          <p:cNvPr id="7" name="Slide Number Placeholder 6" title=""/>
          <p:cNvSpPr>
            <a:spLocks noGrp="1"/>
          </p:cNvSpPr>
          <p:nvPr>
            <p:ph type="sldNum" sz="quarter" idx="5"/>
            <p:custDataLst>
              <p:tags r:id="rId7"/>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custDataLst>
              <p:tags r:id="rId3"/>
            </p:custDataLst>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4"/>
            </p:custDataLst>
          </p:nvPr>
        </p:nvSpPr>
        <p:spPr/>
        <p:txBody>
          <a:bodyPr/>
          <a:lstStyle/>
          <a:p>
            <a:fld id="{98D1819E-6FE6-438B-B80D-914C282AB6EF}"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custDataLst>
            <p:tags r:id="rId1"/>
          </p:custDataLst>
        </p:nvPr>
      </p:nvGrpSpPr>
      <p:grpSpPr>
        <a:xfrm>
          <a:off x="0" y="0"/>
          <a:ext cx="0" cy="0"/>
        </a:xfrm>
      </p:grpSpPr>
      <p:sp>
        <p:nvSpPr>
          <p:cNvPr id="2" name="Vertical Title 1" title=""/>
          <p:cNvSpPr>
            <a:spLocks noGrp="1"/>
          </p:cNvSpPr>
          <p:nvPr>
            <p:ph type="title" orient="vert"/>
            <p:custDataLst>
              <p:tags r:id="rId2"/>
            </p:custDataLs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custDataLst>
              <p:tags r:id="rId3"/>
            </p:custDataLst>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4"/>
            </p:custDataLst>
          </p:nvPr>
        </p:nvSpPr>
        <p:spPr/>
        <p:txBody>
          <a:bodyPr/>
          <a:lstStyle/>
          <a:p>
            <a:fld id="{9AC8E521-2DD1-402B-8200-3BE68BB5B814}"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custDataLst>
            <p:tags r:id="rId1"/>
          </p:custDataLst>
        </p:nvPr>
      </p:nvGrpSpPr>
      <p:grpSpPr>
        <a:xfrm>
          <a:off x="0" y="0"/>
          <a: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custDataLst>
            <p:tags r:id="rId1"/>
          </p:custDataLst>
        </p:nvPr>
      </p:nvGrpSpPr>
      <p:grpSpPr>
        <a:xfrm>
          <a:off x="0" y="0"/>
          <a: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a:t>单击此处编辑标题</a:t>
            </a:r>
            <a:endParaRPr lang="zh-CN" altLang="en-US"/>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单击此处编辑文本</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spTree>
      <p:nvGrpSpPr>
        <p:cNvPr id="1" name=""/>
        <p:cNvGrpSpPr/>
        <p:nvPr>
          <p:custDataLst>
            <p:tags r:id="rId1"/>
          </p:custDataLst>
        </p:nvPr>
      </p:nvGrpSpPr>
      <p:grpSpPr>
        <a:xfrm>
          <a:off x="0" y="0"/>
          <a: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t/>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custDataLst>
            <p:tags r:id="rId1"/>
          </p:custDataLst>
        </p:nvPr>
      </p:nvGrpSpPr>
      <p:grpSpPr>
        <a:xfrm>
          <a:off x="0" y="0"/>
          <a: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spTree>
      <p:nvGrpSpPr>
        <p:cNvPr id="1" name=""/>
        <p:cNvGrpSpPr/>
        <p:nvPr>
          <p:custDataLst>
            <p:tags r:id="rId1"/>
          </p:custDataLst>
        </p:nvPr>
      </p:nvGrpSpPr>
      <p:grpSpPr>
        <a:xfrm>
          <a:off x="0" y="0"/>
          <a: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spTree>
      <p:nvGrpSpPr>
        <p:cNvPr id="1" name=""/>
        <p:cNvGrpSpPr/>
        <p:nvPr>
          <p:custDataLst>
            <p:tags r:id="rId1"/>
          </p:custDataLst>
        </p:nvPr>
      </p:nvGrpSpPr>
      <p:grpSpPr>
        <a:xfrm>
          <a:off x="0" y="0"/>
          <a: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a:t>单击此处编辑母版文本样式</a:t>
            </a:r>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标题和内容">
    <p:spTree>
      <p:nvGrpSpPr>
        <p:cNvPr id="1" name=""/>
        <p:cNvGrpSpPr/>
        <p:nvPr>
          <p:custDataLst>
            <p:tags r:id="rId1"/>
          </p:custDataLst>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ags" Target="../tags/tag70.xml" /><Relationship Id="rId13" Type="http://schemas.openxmlformats.org/officeDocument/2006/relationships/tags" Target="../tags/tag71.xml" /><Relationship Id="rId14" Type="http://schemas.openxmlformats.org/officeDocument/2006/relationships/tags" Target="../tags/tag72.xml" /><Relationship Id="rId15" Type="http://schemas.openxmlformats.org/officeDocument/2006/relationships/tags" Target="../tags/tag73.xml" /><Relationship Id="rId16" Type="http://schemas.openxmlformats.org/officeDocument/2006/relationships/tags" Target="../tags/tag74.xml" /><Relationship Id="rId17" Type="http://schemas.openxmlformats.org/officeDocument/2006/relationships/tags" Target="../tags/tag75.xml" /><Relationship Id="rId18"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ags" Target="../tags/tag144.xml" /><Relationship Id="rId14" Type="http://schemas.openxmlformats.org/officeDocument/2006/relationships/tags" Target="../tags/tag145.xml" /><Relationship Id="rId15" Type="http://schemas.openxmlformats.org/officeDocument/2006/relationships/tags" Target="../tags/tag146.xml" /><Relationship Id="rId16" Type="http://schemas.openxmlformats.org/officeDocument/2006/relationships/tags" Target="../tags/tag147.xml" /><Relationship Id="rId17" Type="http://schemas.openxmlformats.org/officeDocument/2006/relationships/tags" Target="../tags/tag148.xml" /><Relationship Id="rId18" Type="http://schemas.openxmlformats.org/officeDocument/2006/relationships/tags" Target="../tags/tag149.xml" /><Relationship Id="rId19" Type="http://schemas.openxmlformats.org/officeDocument/2006/relationships/image" Target="file:///D:\qq&#25991;&#20214;\712321467\Image\C2C\Image2\%7b75232B38-A165-1FB7-499C-2E1C792CACB5%7d.png" TargetMode="External" /><Relationship Id="rId2" Type="http://schemas.openxmlformats.org/officeDocument/2006/relationships/slideLayout" Target="../slideLayouts/slideLayout13.xml" /><Relationship Id="rId20" Type="http://schemas.openxmlformats.org/officeDocument/2006/relationships/image" Target="../media/image1.png" /><Relationship Id="rId21" Type="http://schemas.openxmlformats.org/officeDocument/2006/relationships/tags" Target="../tags/tag150.xml" /><Relationship Id="rId22" Type="http://schemas.openxmlformats.org/officeDocument/2006/relationships/image" Target="../media/image2.png" /><Relationship Id="rId23" Type="http://schemas.openxmlformats.org/officeDocument/2006/relationships/tags" Target="../tags/tag151.xml" /><Relationship Id="rId24"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custDataLst>
            <p:tags r:id="rId12"/>
          </p:custDataLst>
        </p:nvPr>
      </p:nvGrpSpPr>
      <p:grpSpPr>
        <a:xfrm>
          <a:off x="0" y="0"/>
          <a:ext cx="0" cy="0"/>
        </a:xfrm>
      </p:grpSpPr>
      <p:sp>
        <p:nvSpPr>
          <p:cNvPr id="2" name="Title Placeholder 1" title=""/>
          <p:cNvSpPr>
            <a:spLocks noGrp="1"/>
          </p:cNvSpPr>
          <p:nvPr>
            <p:ph type="title"/>
            <p:custDataLst>
              <p:tags r:id="rId13"/>
            </p:custDataLst>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custDataLst>
              <p:tags r:id="rId14"/>
            </p:custDataLst>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15"/>
            </p:custDataLst>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custDataLst>
              <p:tags r:id="rId16"/>
            </p:custDataLst>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custDataLst>
              <p:tags r:id="rId17"/>
            </p:custDataLst>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2"/>
        </a:solidFill>
        <a:effectLst/>
      </p:bgPr>
    </p:bg>
    <p:spTree>
      <p:nvGrpSpPr>
        <p:cNvPr id="1" name=""/>
        <p:cNvGrpSpPr/>
        <p:nvPr>
          <p:custDataLst>
            <p:tags r:id="rId13"/>
          </p:custDataLst>
        </p:nvPr>
      </p:nvGrpSpPr>
      <p:grpSpPr>
        <a:xfrm>
          <a:off x="0" y="0"/>
          <a:ext cx="0" cy="0"/>
        </a:xfrm>
      </p:grpSpPr>
      <p:sp>
        <p:nvSpPr>
          <p:cNvPr id="2" name="标题占位符 1"/>
          <p:cNvSpPr>
            <a:spLocks noGrp="1"/>
          </p:cNvSpPr>
          <p:nvPr>
            <p:ph type="title"/>
            <p:custDataLst>
              <p:tags r:id="rId14"/>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15"/>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16"/>
            </p:custDataLst>
          </p:nvPr>
        </p:nvSpPr>
        <p:spPr>
          <a:xfrm>
            <a:off x="612000" y="6314400"/>
            <a:ext cx="2700000" cy="316800"/>
          </a:xfrm>
          <a:prstGeom prst="rect">
            <a:avLst/>
          </a:prstGeom>
        </p:spPr>
        <p:txBody>
          <a:bodyPr vert="horz" lIns="91440" tIns="45720" rIns="91440" bIns="45720" rtlCol="0" anchor="ctr">
            <a:normAutofit/>
          </a:bodyPr>
          <a:lstStyle>
            <a:defPPr>
              <a:defRPr lang="zh-CN"/>
            </a:defPPr>
            <a:lvl1pPr marL="0" algn="l"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17"/>
            </p:custDataLst>
          </p:nvPr>
        </p:nvSpPr>
        <p:spPr>
          <a:xfrm>
            <a:off x="4116000" y="6314400"/>
            <a:ext cx="3960000" cy="316800"/>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18"/>
            </p:custDataLst>
          </p:nvPr>
        </p:nvSpPr>
        <p:spPr>
          <a:xfrm>
            <a:off x="8877600" y="6314400"/>
            <a:ext cx="27000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pic>
        <p:nvPicPr>
          <p:cNvPr id="7" name="图片 1073743875" descr="学科网 zxxk.com"/>
          <p:cNvPicPr>
            <a:picLocks noChangeAspect="1"/>
          </p:cNvPicPr>
          <p:nvPr>
            <p:custDataLst>
              <p:tags r:id="rId21"/>
            </p:custDataLst>
          </p:nvPr>
        </p:nvPicPr>
        <p:blipFill>
          <a:blip r:embed="rId20" r:link="rId19"/>
          <a:stretch>
            <a:fillRect/>
          </a:stretch>
        </p:blipFill>
        <p:spPr>
          <a:xfrm>
            <a:off x="838200" y="365125"/>
            <a:ext cx="9525" cy="9525"/>
          </a:xfrm>
          <a:prstGeom prst="rect">
            <a:avLst/>
          </a:prstGeom>
          <a:noFill/>
          <a:ln>
            <a:noFill/>
            <a:miter lim="800000"/>
          </a:ln>
        </p:spPr>
      </p:pic>
      <p:pic>
        <p:nvPicPr>
          <p:cNvPr id="8" name="图片 1073743875" descr="学科网 zxxk.com" title=""/>
          <p:cNvPicPr>
            <a:picLocks noChangeAspect="1"/>
          </p:cNvPicPr>
          <p:nvPr>
            <p:custDataLst>
              <p:tags r:id="rId23"/>
            </p:custDataLst>
          </p:nvPr>
        </p:nvPicPr>
        <p:blipFill>
          <a:blip r:embed="rId22" r:link="rId19"/>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ransition/>
  <p:timing/>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0"/>
        </a:spcBef>
        <a:spcAft>
          <a:spcPts val="600"/>
        </a:spcAft>
        <a:buFont typeface="Arial" pitchFamily="34" charset="0"/>
        <a:buChar char="●"/>
        <a:tabLst>
          <a:tab pos="1609725"/>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0"/>
        </a:spcBef>
        <a:spcAft>
          <a:spcPts val="600"/>
        </a:spcAft>
        <a:buFont typeface="Arial"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0"/>
        </a:spcBef>
        <a:spcAft>
          <a:spcPts val="300"/>
        </a:spcAft>
        <a:buFont typeface="Arial"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tags" Target="../tags/tag167.xml" /><Relationship Id="rId11" Type="http://schemas.openxmlformats.org/officeDocument/2006/relationships/tags" Target="../tags/tag168.xml" /><Relationship Id="rId12" Type="http://schemas.openxmlformats.org/officeDocument/2006/relationships/tags" Target="../tags/tag169.xml" /><Relationship Id="rId13" Type="http://schemas.openxmlformats.org/officeDocument/2006/relationships/tags" Target="../tags/tag170.xml" /><Relationship Id="rId14" Type="http://schemas.openxmlformats.org/officeDocument/2006/relationships/tags" Target="../tags/tag171.xml" /><Relationship Id="rId15" Type="http://schemas.openxmlformats.org/officeDocument/2006/relationships/image" Target="../media/image3.png" /><Relationship Id="rId16" Type="http://schemas.openxmlformats.org/officeDocument/2006/relationships/tags" Target="../tags/tag172.xml" /><Relationship Id="rId17" Type="http://schemas.openxmlformats.org/officeDocument/2006/relationships/image" Target="../media/image4.png" /><Relationship Id="rId18" Type="http://schemas.openxmlformats.org/officeDocument/2006/relationships/tags" Target="../tags/tag173.xml" /><Relationship Id="rId19" Type="http://schemas.openxmlformats.org/officeDocument/2006/relationships/image" Target="../media/image5.png" /><Relationship Id="rId2" Type="http://schemas.openxmlformats.org/officeDocument/2006/relationships/tags" Target="../tags/tag159.xml" /><Relationship Id="rId20" Type="http://schemas.openxmlformats.org/officeDocument/2006/relationships/tags" Target="../tags/tag174.xml" /><Relationship Id="rId21" Type="http://schemas.openxmlformats.org/officeDocument/2006/relationships/tags" Target="../tags/tag175.xml" /><Relationship Id="rId22" Type="http://schemas.openxmlformats.org/officeDocument/2006/relationships/tags" Target="../tags/tag176.xml" /><Relationship Id="rId23" Type="http://schemas.openxmlformats.org/officeDocument/2006/relationships/tags" Target="../tags/tag177.xml" /><Relationship Id="rId24" Type="http://schemas.openxmlformats.org/officeDocument/2006/relationships/tags" Target="../tags/tag178.xml" /><Relationship Id="rId3" Type="http://schemas.openxmlformats.org/officeDocument/2006/relationships/tags" Target="../tags/tag160.xml" /><Relationship Id="rId4" Type="http://schemas.openxmlformats.org/officeDocument/2006/relationships/tags" Target="../tags/tag161.xml" /><Relationship Id="rId5" Type="http://schemas.openxmlformats.org/officeDocument/2006/relationships/tags" Target="../tags/tag162.xml" /><Relationship Id="rId6" Type="http://schemas.openxmlformats.org/officeDocument/2006/relationships/tags" Target="../tags/tag163.xml" /><Relationship Id="rId7" Type="http://schemas.openxmlformats.org/officeDocument/2006/relationships/tags" Target="../tags/tag164.xml" /><Relationship Id="rId8" Type="http://schemas.openxmlformats.org/officeDocument/2006/relationships/tags" Target="../tags/tag165.xml" /><Relationship Id="rId9" Type="http://schemas.openxmlformats.org/officeDocument/2006/relationships/tags" Target="../tags/tag166.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84.xml" /><Relationship Id="rId11" Type="http://schemas.openxmlformats.org/officeDocument/2006/relationships/image" Target="../media/image9.png" /><Relationship Id="rId12" Type="http://schemas.openxmlformats.org/officeDocument/2006/relationships/tags" Target="../tags/tag185.xml" /><Relationship Id="rId13" Type="http://schemas.openxmlformats.org/officeDocument/2006/relationships/tags" Target="../tags/tag186.xml" /><Relationship Id="rId14" Type="http://schemas.openxmlformats.org/officeDocument/2006/relationships/image" Target="../media/image10.png" /><Relationship Id="rId15" Type="http://schemas.openxmlformats.org/officeDocument/2006/relationships/tags" Target="../tags/tag187.xml" /><Relationship Id="rId16" Type="http://schemas.openxmlformats.org/officeDocument/2006/relationships/image" Target="../media/image11.png" /><Relationship Id="rId17" Type="http://schemas.openxmlformats.org/officeDocument/2006/relationships/tags" Target="../tags/tag188.xml" /><Relationship Id="rId18" Type="http://schemas.openxmlformats.org/officeDocument/2006/relationships/image" Target="../media/image12.png" /><Relationship Id="rId19" Type="http://schemas.openxmlformats.org/officeDocument/2006/relationships/tags" Target="../tags/tag189.xml" /><Relationship Id="rId2" Type="http://schemas.openxmlformats.org/officeDocument/2006/relationships/tags" Target="../tags/tag179.xml" /><Relationship Id="rId20" Type="http://schemas.openxmlformats.org/officeDocument/2006/relationships/image" Target="../media/image13.png" /><Relationship Id="rId21" Type="http://schemas.openxmlformats.org/officeDocument/2006/relationships/tags" Target="../tags/tag190.xml" /><Relationship Id="rId22" Type="http://schemas.openxmlformats.org/officeDocument/2006/relationships/image" Target="../media/image14.png" /><Relationship Id="rId23" Type="http://schemas.openxmlformats.org/officeDocument/2006/relationships/tags" Target="../tags/tag191.xml" /><Relationship Id="rId24" Type="http://schemas.openxmlformats.org/officeDocument/2006/relationships/image" Target="../media/image15.png" /><Relationship Id="rId25" Type="http://schemas.openxmlformats.org/officeDocument/2006/relationships/tags" Target="../tags/tag192.xml" /><Relationship Id="rId26" Type="http://schemas.openxmlformats.org/officeDocument/2006/relationships/tags" Target="../tags/tag193.xml" /><Relationship Id="rId3" Type="http://schemas.openxmlformats.org/officeDocument/2006/relationships/tags" Target="../tags/tag180.xml" /><Relationship Id="rId4" Type="http://schemas.openxmlformats.org/officeDocument/2006/relationships/tags" Target="../tags/tag181.xml" /><Relationship Id="rId5" Type="http://schemas.openxmlformats.org/officeDocument/2006/relationships/image" Target="../media/image6.png" /><Relationship Id="rId6" Type="http://schemas.openxmlformats.org/officeDocument/2006/relationships/tags" Target="../tags/tag182.xml" /><Relationship Id="rId7" Type="http://schemas.openxmlformats.org/officeDocument/2006/relationships/image" Target="../media/image7.jpeg" /><Relationship Id="rId8" Type="http://schemas.openxmlformats.org/officeDocument/2006/relationships/tags" Target="../tags/tag183.xml" /><Relationship Id="rId9" Type="http://schemas.openxmlformats.org/officeDocument/2006/relationships/image" Target="../media/image8.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194.xml" /><Relationship Id="rId3" Type="http://schemas.openxmlformats.org/officeDocument/2006/relationships/tags" Target="../tags/tag195.xml" /><Relationship Id="rId4" Type="http://schemas.openxmlformats.org/officeDocument/2006/relationships/tags" Target="../tags/tag196.xml" /><Relationship Id="rId5" Type="http://schemas.openxmlformats.org/officeDocument/2006/relationships/image" Target="../media/image16.jpeg" /><Relationship Id="rId6" Type="http://schemas.openxmlformats.org/officeDocument/2006/relationships/tags" Target="../tags/tag197.xml" /><Relationship Id="rId7" Type="http://schemas.openxmlformats.org/officeDocument/2006/relationships/image" Target="../media/image17.png" /><Relationship Id="rId8" Type="http://schemas.openxmlformats.org/officeDocument/2006/relationships/tags" Target="../tags/tag198.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06.xml" /><Relationship Id="rId11" Type="http://schemas.openxmlformats.org/officeDocument/2006/relationships/tags" Target="../tags/tag207.xml" /><Relationship Id="rId2" Type="http://schemas.openxmlformats.org/officeDocument/2006/relationships/tags" Target="../tags/tag199.xml" /><Relationship Id="rId3" Type="http://schemas.openxmlformats.org/officeDocument/2006/relationships/tags" Target="../tags/tag200.xml" /><Relationship Id="rId4" Type="http://schemas.openxmlformats.org/officeDocument/2006/relationships/tags" Target="../tags/tag201.xml" /><Relationship Id="rId5" Type="http://schemas.openxmlformats.org/officeDocument/2006/relationships/tags" Target="../tags/tag202.xml" /><Relationship Id="rId6" Type="http://schemas.openxmlformats.org/officeDocument/2006/relationships/tags" Target="../tags/tag203.xml" /><Relationship Id="rId7" Type="http://schemas.openxmlformats.org/officeDocument/2006/relationships/tags" Target="../tags/tag204.xml" /><Relationship Id="rId8" Type="http://schemas.openxmlformats.org/officeDocument/2006/relationships/image" Target="../media/image16.jpeg" /><Relationship Id="rId9" Type="http://schemas.openxmlformats.org/officeDocument/2006/relationships/tags" Target="../tags/tag20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16.xml" /><Relationship Id="rId11" Type="http://schemas.openxmlformats.org/officeDocument/2006/relationships/tags" Target="../tags/tag217.xml" /><Relationship Id="rId12" Type="http://schemas.openxmlformats.org/officeDocument/2006/relationships/tags" Target="../tags/tag218.xml" /><Relationship Id="rId13" Type="http://schemas.openxmlformats.org/officeDocument/2006/relationships/tags" Target="../tags/tag219.xml" /><Relationship Id="rId14" Type="http://schemas.openxmlformats.org/officeDocument/2006/relationships/tags" Target="../tags/tag220.xml" /><Relationship Id="rId15" Type="http://schemas.openxmlformats.org/officeDocument/2006/relationships/tags" Target="../tags/tag221.xml" /><Relationship Id="rId16" Type="http://schemas.openxmlformats.org/officeDocument/2006/relationships/tags" Target="../tags/tag222.xml" /><Relationship Id="rId17" Type="http://schemas.openxmlformats.org/officeDocument/2006/relationships/tags" Target="../tags/tag223.xml" /><Relationship Id="rId18" Type="http://schemas.openxmlformats.org/officeDocument/2006/relationships/tags" Target="../tags/tag224.xml" /><Relationship Id="rId19" Type="http://schemas.openxmlformats.org/officeDocument/2006/relationships/tags" Target="../tags/tag225.xml" /><Relationship Id="rId2" Type="http://schemas.openxmlformats.org/officeDocument/2006/relationships/tags" Target="../tags/tag208.xml" /><Relationship Id="rId20" Type="http://schemas.openxmlformats.org/officeDocument/2006/relationships/tags" Target="../tags/tag226.xml" /><Relationship Id="rId21" Type="http://schemas.openxmlformats.org/officeDocument/2006/relationships/tags" Target="../tags/tag227.xml" /><Relationship Id="rId22" Type="http://schemas.openxmlformats.org/officeDocument/2006/relationships/tags" Target="../tags/tag228.xml" /><Relationship Id="rId23" Type="http://schemas.openxmlformats.org/officeDocument/2006/relationships/tags" Target="../tags/tag229.xml" /><Relationship Id="rId24" Type="http://schemas.openxmlformats.org/officeDocument/2006/relationships/tags" Target="../tags/tag230.xml" /><Relationship Id="rId25" Type="http://schemas.openxmlformats.org/officeDocument/2006/relationships/tags" Target="../tags/tag231.xml" /><Relationship Id="rId26" Type="http://schemas.openxmlformats.org/officeDocument/2006/relationships/tags" Target="../tags/tag232.xml" /><Relationship Id="rId27" Type="http://schemas.openxmlformats.org/officeDocument/2006/relationships/tags" Target="../tags/tag233.xml" /><Relationship Id="rId28" Type="http://schemas.openxmlformats.org/officeDocument/2006/relationships/tags" Target="../tags/tag234.xml" /><Relationship Id="rId29" Type="http://schemas.openxmlformats.org/officeDocument/2006/relationships/tags" Target="../tags/tag235.xml" /><Relationship Id="rId3" Type="http://schemas.openxmlformats.org/officeDocument/2006/relationships/tags" Target="../tags/tag209.xml" /><Relationship Id="rId30" Type="http://schemas.openxmlformats.org/officeDocument/2006/relationships/tags" Target="../tags/tag236.xml" /><Relationship Id="rId31" Type="http://schemas.openxmlformats.org/officeDocument/2006/relationships/tags" Target="../tags/tag237.xml" /><Relationship Id="rId32" Type="http://schemas.openxmlformats.org/officeDocument/2006/relationships/image" Target="../media/image16.jpeg" /><Relationship Id="rId33" Type="http://schemas.openxmlformats.org/officeDocument/2006/relationships/tags" Target="../tags/tag238.xml" /><Relationship Id="rId4" Type="http://schemas.openxmlformats.org/officeDocument/2006/relationships/tags" Target="../tags/tag210.xml" /><Relationship Id="rId5" Type="http://schemas.openxmlformats.org/officeDocument/2006/relationships/tags" Target="../tags/tag211.xml" /><Relationship Id="rId6" Type="http://schemas.openxmlformats.org/officeDocument/2006/relationships/tags" Target="../tags/tag212.xml" /><Relationship Id="rId7" Type="http://schemas.openxmlformats.org/officeDocument/2006/relationships/tags" Target="../tags/tag213.xml" /><Relationship Id="rId8" Type="http://schemas.openxmlformats.org/officeDocument/2006/relationships/tags" Target="../tags/tag214.xml" /><Relationship Id="rId9" Type="http://schemas.openxmlformats.org/officeDocument/2006/relationships/tags" Target="../tags/tag2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9.xml" /><Relationship Id="rId10" Type="http://schemas.openxmlformats.org/officeDocument/2006/relationships/image" Target="../media/image16.jpeg" /><Relationship Id="rId11" Type="http://schemas.openxmlformats.org/officeDocument/2006/relationships/tags" Target="../tags/tag247.xml" /><Relationship Id="rId12" Type="http://schemas.openxmlformats.org/officeDocument/2006/relationships/image" Target="../media/image18.png" /><Relationship Id="rId13" Type="http://schemas.openxmlformats.org/officeDocument/2006/relationships/tags" Target="../tags/tag248.xml" /><Relationship Id="rId2" Type="http://schemas.openxmlformats.org/officeDocument/2006/relationships/tags" Target="../tags/tag239.xml" /><Relationship Id="rId3" Type="http://schemas.openxmlformats.org/officeDocument/2006/relationships/tags" Target="../tags/tag240.xml" /><Relationship Id="rId4" Type="http://schemas.openxmlformats.org/officeDocument/2006/relationships/tags" Target="../tags/tag241.xml" /><Relationship Id="rId5" Type="http://schemas.openxmlformats.org/officeDocument/2006/relationships/tags" Target="../tags/tag242.xml" /><Relationship Id="rId6" Type="http://schemas.openxmlformats.org/officeDocument/2006/relationships/tags" Target="../tags/tag243.xml" /><Relationship Id="rId7" Type="http://schemas.openxmlformats.org/officeDocument/2006/relationships/tags" Target="../tags/tag244.xml" /><Relationship Id="rId8" Type="http://schemas.openxmlformats.org/officeDocument/2006/relationships/tags" Target="../tags/tag245.xml" /><Relationship Id="rId9" Type="http://schemas.openxmlformats.org/officeDocument/2006/relationships/tags" Target="../tags/tag24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57.xml" /><Relationship Id="rId11" Type="http://schemas.openxmlformats.org/officeDocument/2006/relationships/image" Target="../media/image16.jpeg" /><Relationship Id="rId12" Type="http://schemas.openxmlformats.org/officeDocument/2006/relationships/tags" Target="../tags/tag258.xml" /><Relationship Id="rId2" Type="http://schemas.openxmlformats.org/officeDocument/2006/relationships/tags" Target="../tags/tag249.xml" /><Relationship Id="rId3" Type="http://schemas.openxmlformats.org/officeDocument/2006/relationships/tags" Target="../tags/tag250.xml" /><Relationship Id="rId4" Type="http://schemas.openxmlformats.org/officeDocument/2006/relationships/tags" Target="../tags/tag251.xml" /><Relationship Id="rId5" Type="http://schemas.openxmlformats.org/officeDocument/2006/relationships/tags" Target="../tags/tag252.xml" /><Relationship Id="rId6" Type="http://schemas.openxmlformats.org/officeDocument/2006/relationships/tags" Target="../tags/tag253.xml" /><Relationship Id="rId7" Type="http://schemas.openxmlformats.org/officeDocument/2006/relationships/tags" Target="../tags/tag254.xml" /><Relationship Id="rId8" Type="http://schemas.openxmlformats.org/officeDocument/2006/relationships/tags" Target="../tags/tag255.xml" /><Relationship Id="rId9" Type="http://schemas.openxmlformats.org/officeDocument/2006/relationships/tags" Target="../tags/tag256.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image" Target="../media/image16.jpeg" /><Relationship Id="rId11" Type="http://schemas.openxmlformats.org/officeDocument/2006/relationships/tags" Target="../tags/tag267.xml" /><Relationship Id="rId2" Type="http://schemas.openxmlformats.org/officeDocument/2006/relationships/tags" Target="../tags/tag259.xml" /><Relationship Id="rId3" Type="http://schemas.openxmlformats.org/officeDocument/2006/relationships/tags" Target="../tags/tag260.xml" /><Relationship Id="rId4" Type="http://schemas.openxmlformats.org/officeDocument/2006/relationships/tags" Target="../tags/tag261.xml" /><Relationship Id="rId5" Type="http://schemas.openxmlformats.org/officeDocument/2006/relationships/tags" Target="../tags/tag262.xml" /><Relationship Id="rId6" Type="http://schemas.openxmlformats.org/officeDocument/2006/relationships/tags" Target="../tags/tag263.xml" /><Relationship Id="rId7" Type="http://schemas.openxmlformats.org/officeDocument/2006/relationships/tags" Target="../tags/tag264.xml" /><Relationship Id="rId8" Type="http://schemas.openxmlformats.org/officeDocument/2006/relationships/tags" Target="../tags/tag265.xml" /><Relationship Id="rId9" Type="http://schemas.openxmlformats.org/officeDocument/2006/relationships/tags" Target="../tags/tag26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image" Target="../media/image19.png" /><Relationship Id="rId11" Type="http://schemas.openxmlformats.org/officeDocument/2006/relationships/tags" Target="../tags/tag279.xml" /><Relationship Id="rId12" Type="http://schemas.openxmlformats.org/officeDocument/2006/relationships/tags" Target="../tags/tag280.xml" /><Relationship Id="rId13" Type="http://schemas.openxmlformats.org/officeDocument/2006/relationships/image" Target="../media/image16.jpeg" /><Relationship Id="rId14" Type="http://schemas.openxmlformats.org/officeDocument/2006/relationships/tags" Target="../tags/tag281.xml" /><Relationship Id="rId2" Type="http://schemas.openxmlformats.org/officeDocument/2006/relationships/notesSlide" Target="../notesSlides/notesSlide1.xml" /><Relationship Id="rId3" Type="http://schemas.openxmlformats.org/officeDocument/2006/relationships/tags" Target="../tags/tag272.xml" /><Relationship Id="rId4" Type="http://schemas.openxmlformats.org/officeDocument/2006/relationships/tags" Target="../tags/tag273.xml" /><Relationship Id="rId5" Type="http://schemas.openxmlformats.org/officeDocument/2006/relationships/tags" Target="../tags/tag274.xml" /><Relationship Id="rId6" Type="http://schemas.openxmlformats.org/officeDocument/2006/relationships/tags" Target="../tags/tag275.xml" /><Relationship Id="rId7" Type="http://schemas.openxmlformats.org/officeDocument/2006/relationships/tags" Target="../tags/tag276.xml" /><Relationship Id="rId8" Type="http://schemas.openxmlformats.org/officeDocument/2006/relationships/tags" Target="../tags/tag277.xml" /><Relationship Id="rId9" Type="http://schemas.openxmlformats.org/officeDocument/2006/relationships/tags" Target="../tags/tag27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89.xml" /><Relationship Id="rId2" Type="http://schemas.openxmlformats.org/officeDocument/2006/relationships/tags" Target="../tags/tag282.xml" /><Relationship Id="rId3" Type="http://schemas.openxmlformats.org/officeDocument/2006/relationships/tags" Target="../tags/tag283.xml" /><Relationship Id="rId4" Type="http://schemas.openxmlformats.org/officeDocument/2006/relationships/tags" Target="../tags/tag284.xml" /><Relationship Id="rId5" Type="http://schemas.openxmlformats.org/officeDocument/2006/relationships/tags" Target="../tags/tag285.xml" /><Relationship Id="rId6" Type="http://schemas.openxmlformats.org/officeDocument/2006/relationships/tags" Target="../tags/tag286.xml" /><Relationship Id="rId7" Type="http://schemas.openxmlformats.org/officeDocument/2006/relationships/tags" Target="../tags/tag287.xml" /><Relationship Id="rId8" Type="http://schemas.openxmlformats.org/officeDocument/2006/relationships/tags" Target="../tags/tag288.xml" /><Relationship Id="rId9" Type="http://schemas.openxmlformats.org/officeDocument/2006/relationships/image" Target="../media/image16.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290.xml" /><Relationship Id="rId3" Type="http://schemas.openxmlformats.org/officeDocument/2006/relationships/tags" Target="../tags/tag291.xml" /><Relationship Id="rId4" Type="http://schemas.openxmlformats.org/officeDocument/2006/relationships/tags" Target="../tags/tag292.xml" /><Relationship Id="rId5" Type="http://schemas.openxmlformats.org/officeDocument/2006/relationships/tags" Target="../tags/tag293.xml" /><Relationship Id="rId6" Type="http://schemas.openxmlformats.org/officeDocument/2006/relationships/tags" Target="../tags/tag294.xml" /><Relationship Id="rId7" Type="http://schemas.openxmlformats.org/officeDocument/2006/relationships/tags" Target="../tags/tag295.xml" /><Relationship Id="rId8" Type="http://schemas.openxmlformats.org/officeDocument/2006/relationships/image" Target="../media/image16.jpeg" /><Relationship Id="rId9" Type="http://schemas.openxmlformats.org/officeDocument/2006/relationships/tags" Target="../tags/tag29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297.xml" /><Relationship Id="rId3" Type="http://schemas.openxmlformats.org/officeDocument/2006/relationships/image" Target="../media/image16.jpeg" /><Relationship Id="rId4" Type="http://schemas.openxmlformats.org/officeDocument/2006/relationships/tags" Target="../tags/tag298.xml" /><Relationship Id="rId5" Type="http://schemas.openxmlformats.org/officeDocument/2006/relationships/tags" Target="../tags/tag299.xml" /><Relationship Id="rId6" Type="http://schemas.openxmlformats.org/officeDocument/2006/relationships/tags" Target="../tags/tag300.xml" /><Relationship Id="rId7" Type="http://schemas.openxmlformats.org/officeDocument/2006/relationships/tags" Target="../tags/tag301.xml" /><Relationship Id="rId8" Type="http://schemas.openxmlformats.org/officeDocument/2006/relationships/tags" Target="../tags/tag302.xml" /><Relationship Id="rId9" Type="http://schemas.openxmlformats.org/officeDocument/2006/relationships/tags" Target="../tags/tag30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304.xml" /><Relationship Id="rId3" Type="http://schemas.openxmlformats.org/officeDocument/2006/relationships/tags" Target="../tags/tag305.xml" /><Relationship Id="rId4" Type="http://schemas.openxmlformats.org/officeDocument/2006/relationships/hyperlink" Target="https://d.book118.com/50511104420201110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grpSp>
        <p:nvGrpSpPr>
          <p:cNvPr id="13" name="Group 667" title=""/>
          <p:cNvGrpSpPr>
            <a:grpSpLocks noChangeAspect="1"/>
          </p:cNvGrpSpPr>
          <p:nvPr>
            <p:custDataLst>
              <p:tags r:id="rId3"/>
            </p:custDataLst>
          </p:nvPr>
        </p:nvGrpSpPr>
        <p:grpSpPr>
          <a:xfrm rot="5400000">
            <a:off x="7391445" y="1978041"/>
            <a:ext cx="6778596" cy="2822514"/>
            <a:chOff x="2060" y="-19"/>
            <a:chExt cx="3564" cy="1484"/>
          </a:xfrm>
          <a:solidFill>
            <a:srgbClr val="E22A30">
              <a:alpha val="26000"/>
            </a:srgbClr>
          </a:solidFill>
        </p:grpSpPr>
        <p:sp>
          <p:nvSpPr>
            <p:cNvPr id="14" name="Freeform 668"/>
            <p:cNvSpPr>
              <a:spLocks noEditPoints="1"/>
            </p:cNvSpPr>
            <p:nvPr>
              <p:custDataLst>
                <p:tags r:id="rId4"/>
              </p:custDataLst>
            </p:nvPr>
          </p:nvSpPr>
          <p:spPr bwMode="auto">
            <a:xfrm>
              <a:off x="2060" y="-19"/>
              <a:ext cx="3564" cy="1484"/>
            </a:xfrm>
            <a:custGeom>
              <a:gdLst>
                <a:gd name="T0" fmla="*/ 1056 w 1506"/>
                <a:gd name="T1" fmla="*/ 369 h 625"/>
                <a:gd name="T2" fmla="*/ 968 w 1506"/>
                <a:gd name="T3" fmla="*/ 470 h 625"/>
                <a:gd name="T4" fmla="*/ 421 w 1506"/>
                <a:gd name="T5" fmla="*/ 329 h 625"/>
                <a:gd name="T6" fmla="*/ 1313 w 1506"/>
                <a:gd name="T7" fmla="*/ 108 h 625"/>
                <a:gd name="T8" fmla="*/ 1300 w 1506"/>
                <a:gd name="T9" fmla="*/ 4 h 625"/>
                <a:gd name="T10" fmla="*/ 1196 w 1506"/>
                <a:gd name="T11" fmla="*/ 29 h 625"/>
                <a:gd name="T12" fmla="*/ 1152 w 1506"/>
                <a:gd name="T13" fmla="*/ 222 h 625"/>
                <a:gd name="T14" fmla="*/ 934 w 1506"/>
                <a:gd name="T15" fmla="*/ 123 h 625"/>
                <a:gd name="T16" fmla="*/ 913 w 1506"/>
                <a:gd name="T17" fmla="*/ 301 h 625"/>
                <a:gd name="T18" fmla="*/ 751 w 1506"/>
                <a:gd name="T19" fmla="*/ 312 h 625"/>
                <a:gd name="T20" fmla="*/ 891 w 1506"/>
                <a:gd name="T21" fmla="*/ 117 h 625"/>
                <a:gd name="T22" fmla="*/ 619 w 1506"/>
                <a:gd name="T23" fmla="*/ 170 h 625"/>
                <a:gd name="T24" fmla="*/ 459 w 1506"/>
                <a:gd name="T25" fmla="*/ 107 h 625"/>
                <a:gd name="T26" fmla="*/ 606 w 1506"/>
                <a:gd name="T27" fmla="*/ 342 h 625"/>
                <a:gd name="T28" fmla="*/ 482 w 1506"/>
                <a:gd name="T29" fmla="*/ 326 h 625"/>
                <a:gd name="T30" fmla="*/ 479 w 1506"/>
                <a:gd name="T31" fmla="*/ 121 h 625"/>
                <a:gd name="T32" fmla="*/ 469 w 1506"/>
                <a:gd name="T33" fmla="*/ 28 h 625"/>
                <a:gd name="T34" fmla="*/ 349 w 1506"/>
                <a:gd name="T35" fmla="*/ 86 h 625"/>
                <a:gd name="T36" fmla="*/ 317 w 1506"/>
                <a:gd name="T37" fmla="*/ 112 h 625"/>
                <a:gd name="T38" fmla="*/ 270 w 1506"/>
                <a:gd name="T39" fmla="*/ 4 h 625"/>
                <a:gd name="T40" fmla="*/ 68 w 1506"/>
                <a:gd name="T41" fmla="*/ 15 h 625"/>
                <a:gd name="T42" fmla="*/ 656 w 1506"/>
                <a:gd name="T43" fmla="*/ 521 h 625"/>
                <a:gd name="T44" fmla="*/ 272 w 1506"/>
                <a:gd name="T45" fmla="*/ 304 h 625"/>
                <a:gd name="T46" fmla="*/ 1259 w 1506"/>
                <a:gd name="T47" fmla="*/ 253 h 625"/>
                <a:gd name="T48" fmla="*/ 1164 w 1506"/>
                <a:gd name="T49" fmla="*/ 161 h 625"/>
                <a:gd name="T50" fmla="*/ 826 w 1506"/>
                <a:gd name="T51" fmla="*/ 194 h 625"/>
                <a:gd name="T52" fmla="*/ 898 w 1506"/>
                <a:gd name="T53" fmla="*/ 210 h 625"/>
                <a:gd name="T54" fmla="*/ 783 w 1506"/>
                <a:gd name="T55" fmla="*/ 353 h 625"/>
                <a:gd name="T56" fmla="*/ 756 w 1506"/>
                <a:gd name="T57" fmla="*/ 52 h 625"/>
                <a:gd name="T58" fmla="*/ 557 w 1506"/>
                <a:gd name="T59" fmla="*/ 62 h 625"/>
                <a:gd name="T60" fmla="*/ 547 w 1506"/>
                <a:gd name="T61" fmla="*/ 128 h 625"/>
                <a:gd name="T62" fmla="*/ 1132 w 1506"/>
                <a:gd name="T63" fmla="*/ 276 h 625"/>
                <a:gd name="T64" fmla="*/ 1306 w 1506"/>
                <a:gd name="T65" fmla="*/ 15 h 625"/>
                <a:gd name="T66" fmla="*/ 1092 w 1506"/>
                <a:gd name="T67" fmla="*/ 67 h 625"/>
                <a:gd name="T68" fmla="*/ 1179 w 1506"/>
                <a:gd name="T69" fmla="*/ 207 h 625"/>
                <a:gd name="T70" fmla="*/ 1211 w 1506"/>
                <a:gd name="T71" fmla="*/ 157 h 625"/>
                <a:gd name="T72" fmla="*/ 1062 w 1506"/>
                <a:gd name="T73" fmla="*/ 244 h 625"/>
                <a:gd name="T74" fmla="*/ 986 w 1506"/>
                <a:gd name="T75" fmla="*/ 294 h 625"/>
                <a:gd name="T76" fmla="*/ 928 w 1506"/>
                <a:gd name="T77" fmla="*/ 355 h 625"/>
                <a:gd name="T78" fmla="*/ 775 w 1506"/>
                <a:gd name="T79" fmla="*/ 133 h 625"/>
                <a:gd name="T80" fmla="*/ 676 w 1506"/>
                <a:gd name="T81" fmla="*/ 183 h 625"/>
                <a:gd name="T82" fmla="*/ 650 w 1506"/>
                <a:gd name="T83" fmla="*/ 204 h 625"/>
                <a:gd name="T84" fmla="*/ 613 w 1506"/>
                <a:gd name="T85" fmla="*/ 270 h 625"/>
                <a:gd name="T86" fmla="*/ 637 w 1506"/>
                <a:gd name="T87" fmla="*/ 295 h 625"/>
                <a:gd name="T88" fmla="*/ 562 w 1506"/>
                <a:gd name="T89" fmla="*/ 306 h 625"/>
                <a:gd name="T90" fmla="*/ 644 w 1506"/>
                <a:gd name="T91" fmla="*/ 389 h 625"/>
                <a:gd name="T92" fmla="*/ 826 w 1506"/>
                <a:gd name="T93" fmla="*/ 456 h 625"/>
                <a:gd name="T94" fmla="*/ 973 w 1506"/>
                <a:gd name="T95" fmla="*/ 449 h 625"/>
                <a:gd name="T96" fmla="*/ 601 w 1506"/>
                <a:gd name="T97" fmla="*/ 442 h 625"/>
                <a:gd name="T98" fmla="*/ 677 w 1506"/>
                <a:gd name="T99" fmla="*/ 429 h 625"/>
                <a:gd name="T100" fmla="*/ 526 w 1506"/>
                <a:gd name="T101" fmla="*/ 423 h 625"/>
                <a:gd name="T102" fmla="*/ 436 w 1506"/>
                <a:gd name="T103" fmla="*/ 205 h 625"/>
                <a:gd name="T104" fmla="*/ 377 w 1506"/>
                <a:gd name="T105" fmla="*/ 60 h 625"/>
                <a:gd name="T106" fmla="*/ 439 w 1506"/>
                <a:gd name="T107" fmla="*/ 307 h 625"/>
                <a:gd name="T108" fmla="*/ 388 w 1506"/>
                <a:gd name="T109" fmla="*/ 126 h 625"/>
                <a:gd name="T110" fmla="*/ 431 w 1506"/>
                <a:gd name="T111" fmla="*/ 289 h 625"/>
                <a:gd name="T112" fmla="*/ 307 w 1506"/>
                <a:gd name="T113" fmla="*/ 219 h 625"/>
                <a:gd name="T114" fmla="*/ 246 w 1506"/>
                <a:gd name="T115" fmla="*/ 22 h 625"/>
                <a:gd name="T116" fmla="*/ 85 w 1506"/>
                <a:gd name="T117" fmla="*/ 23 h 625"/>
                <a:gd name="T118" fmla="*/ 140 w 1506"/>
                <a:gd name="T119" fmla="*/ 40 h 625"/>
                <a:gd name="T120" fmla="*/ 127 w 1506"/>
                <a:gd name="T121" fmla="*/ 103 h 62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06" h="625">
                  <a:moveTo>
                    <a:pt x="1501" y="4"/>
                  </a:moveTo>
                  <a:cubicBezTo>
                    <a:pt x="1491" y="65"/>
                    <a:pt x="1456" y="121"/>
                    <a:pt x="1405" y="159"/>
                  </a:cubicBezTo>
                  <a:cubicBezTo>
                    <a:pt x="1364" y="192"/>
                    <a:pt x="1314" y="202"/>
                    <a:pt x="1262" y="209"/>
                  </a:cubicBezTo>
                  <a:cubicBezTo>
                    <a:pt x="1259" y="212"/>
                    <a:pt x="1262" y="216"/>
                    <a:pt x="1263" y="219"/>
                  </a:cubicBezTo>
                  <a:cubicBezTo>
                    <a:pt x="1256" y="279"/>
                    <a:pt x="1219" y="334"/>
                    <a:pt x="1162" y="357"/>
                  </a:cubicBezTo>
                  <a:cubicBezTo>
                    <a:pt x="1135" y="369"/>
                    <a:pt x="1101" y="375"/>
                    <a:pt x="1072" y="374"/>
                  </a:cubicBezTo>
                  <a:cubicBezTo>
                    <a:pt x="1057" y="378"/>
                    <a:pt x="1067" y="398"/>
                    <a:pt x="1060" y="406"/>
                  </a:cubicBezTo>
                  <a:cubicBezTo>
                    <a:pt x="1052" y="441"/>
                    <a:pt x="1026" y="475"/>
                    <a:pt x="995" y="498"/>
                  </a:cubicBezTo>
                  <a:cubicBezTo>
                    <a:pt x="974" y="505"/>
                    <a:pt x="954" y="510"/>
                    <a:pt x="931" y="511"/>
                  </a:cubicBezTo>
                  <a:cubicBezTo>
                    <a:pt x="917" y="518"/>
                    <a:pt x="898" y="511"/>
                    <a:pt x="884" y="520"/>
                  </a:cubicBezTo>
                  <a:cubicBezTo>
                    <a:pt x="842" y="528"/>
                    <a:pt x="797" y="545"/>
                    <a:pt x="775" y="587"/>
                  </a:cubicBezTo>
                  <a:cubicBezTo>
                    <a:pt x="758" y="614"/>
                    <a:pt x="758" y="614"/>
                    <a:pt x="758" y="614"/>
                  </a:cubicBezTo>
                  <a:cubicBezTo>
                    <a:pt x="755" y="614"/>
                    <a:pt x="755" y="614"/>
                    <a:pt x="755" y="614"/>
                  </a:cubicBezTo>
                  <a:cubicBezTo>
                    <a:pt x="758" y="571"/>
                    <a:pt x="799" y="544"/>
                    <a:pt x="833" y="527"/>
                  </a:cubicBezTo>
                  <a:cubicBezTo>
                    <a:pt x="897" y="500"/>
                    <a:pt x="986" y="518"/>
                    <a:pt x="1027" y="452"/>
                  </a:cubicBezTo>
                  <a:cubicBezTo>
                    <a:pt x="1041" y="429"/>
                    <a:pt x="1048" y="400"/>
                    <a:pt x="1054" y="373"/>
                  </a:cubicBezTo>
                  <a:cubicBezTo>
                    <a:pt x="1056" y="369"/>
                    <a:pt x="1056" y="369"/>
                    <a:pt x="1056" y="369"/>
                  </a:cubicBezTo>
                  <a:cubicBezTo>
                    <a:pt x="1126" y="367"/>
                    <a:pt x="1195" y="345"/>
                    <a:pt x="1230" y="280"/>
                  </a:cubicBezTo>
                  <a:cubicBezTo>
                    <a:pt x="1241" y="256"/>
                    <a:pt x="1251" y="232"/>
                    <a:pt x="1254" y="203"/>
                  </a:cubicBezTo>
                  <a:cubicBezTo>
                    <a:pt x="1263" y="197"/>
                    <a:pt x="1276" y="202"/>
                    <a:pt x="1286" y="198"/>
                  </a:cubicBezTo>
                  <a:cubicBezTo>
                    <a:pt x="1315" y="188"/>
                    <a:pt x="1349" y="186"/>
                    <a:pt x="1375" y="166"/>
                  </a:cubicBezTo>
                  <a:cubicBezTo>
                    <a:pt x="1413" y="139"/>
                    <a:pt x="1449" y="109"/>
                    <a:pt x="1469" y="65"/>
                  </a:cubicBezTo>
                  <a:cubicBezTo>
                    <a:pt x="1477" y="45"/>
                    <a:pt x="1485" y="25"/>
                    <a:pt x="1489" y="4"/>
                  </a:cubicBezTo>
                  <a:cubicBezTo>
                    <a:pt x="1466" y="4"/>
                    <a:pt x="1466" y="4"/>
                    <a:pt x="1466" y="4"/>
                  </a:cubicBezTo>
                  <a:cubicBezTo>
                    <a:pt x="1465" y="4"/>
                    <a:pt x="1465" y="5"/>
                    <a:pt x="1465" y="5"/>
                  </a:cubicBezTo>
                  <a:cubicBezTo>
                    <a:pt x="1463" y="46"/>
                    <a:pt x="1433" y="74"/>
                    <a:pt x="1409" y="105"/>
                  </a:cubicBezTo>
                  <a:cubicBezTo>
                    <a:pt x="1379" y="128"/>
                    <a:pt x="1347" y="155"/>
                    <a:pt x="1308" y="163"/>
                  </a:cubicBezTo>
                  <a:cubicBezTo>
                    <a:pt x="1289" y="174"/>
                    <a:pt x="1264" y="177"/>
                    <a:pt x="1242" y="177"/>
                  </a:cubicBezTo>
                  <a:cubicBezTo>
                    <a:pt x="1239" y="177"/>
                    <a:pt x="1233" y="180"/>
                    <a:pt x="1233" y="184"/>
                  </a:cubicBezTo>
                  <a:cubicBezTo>
                    <a:pt x="1238" y="242"/>
                    <a:pt x="1206" y="294"/>
                    <a:pt x="1154" y="323"/>
                  </a:cubicBezTo>
                  <a:cubicBezTo>
                    <a:pt x="1122" y="342"/>
                    <a:pt x="1085" y="343"/>
                    <a:pt x="1048" y="344"/>
                  </a:cubicBezTo>
                  <a:cubicBezTo>
                    <a:pt x="1041" y="345"/>
                    <a:pt x="1035" y="340"/>
                    <a:pt x="1031" y="346"/>
                  </a:cubicBezTo>
                  <a:cubicBezTo>
                    <a:pt x="1032" y="366"/>
                    <a:pt x="1024" y="387"/>
                    <a:pt x="1023" y="406"/>
                  </a:cubicBezTo>
                  <a:cubicBezTo>
                    <a:pt x="1016" y="433"/>
                    <a:pt x="994" y="459"/>
                    <a:pt x="968" y="470"/>
                  </a:cubicBezTo>
                  <a:cubicBezTo>
                    <a:pt x="932" y="493"/>
                    <a:pt x="888" y="485"/>
                    <a:pt x="848" y="497"/>
                  </a:cubicBezTo>
                  <a:cubicBezTo>
                    <a:pt x="807" y="503"/>
                    <a:pt x="772" y="533"/>
                    <a:pt x="752" y="568"/>
                  </a:cubicBezTo>
                  <a:cubicBezTo>
                    <a:pt x="749" y="568"/>
                    <a:pt x="749" y="568"/>
                    <a:pt x="749" y="568"/>
                  </a:cubicBezTo>
                  <a:cubicBezTo>
                    <a:pt x="731" y="543"/>
                    <a:pt x="710" y="518"/>
                    <a:pt x="680" y="505"/>
                  </a:cubicBezTo>
                  <a:cubicBezTo>
                    <a:pt x="630" y="477"/>
                    <a:pt x="569" y="491"/>
                    <a:pt x="521" y="459"/>
                  </a:cubicBezTo>
                  <a:cubicBezTo>
                    <a:pt x="492" y="445"/>
                    <a:pt x="483" y="414"/>
                    <a:pt x="476" y="388"/>
                  </a:cubicBezTo>
                  <a:cubicBezTo>
                    <a:pt x="466" y="373"/>
                    <a:pt x="470" y="355"/>
                    <a:pt x="467" y="339"/>
                  </a:cubicBezTo>
                  <a:cubicBezTo>
                    <a:pt x="416" y="341"/>
                    <a:pt x="370" y="333"/>
                    <a:pt x="330" y="307"/>
                  </a:cubicBezTo>
                  <a:cubicBezTo>
                    <a:pt x="309" y="289"/>
                    <a:pt x="297" y="266"/>
                    <a:pt x="287" y="243"/>
                  </a:cubicBezTo>
                  <a:cubicBezTo>
                    <a:pt x="275" y="219"/>
                    <a:pt x="265" y="191"/>
                    <a:pt x="268" y="162"/>
                  </a:cubicBezTo>
                  <a:cubicBezTo>
                    <a:pt x="261" y="163"/>
                    <a:pt x="252" y="162"/>
                    <a:pt x="245" y="165"/>
                  </a:cubicBezTo>
                  <a:cubicBezTo>
                    <a:pt x="236" y="159"/>
                    <a:pt x="222" y="163"/>
                    <a:pt x="218" y="154"/>
                  </a:cubicBezTo>
                  <a:cubicBezTo>
                    <a:pt x="220" y="152"/>
                    <a:pt x="220" y="152"/>
                    <a:pt x="220" y="152"/>
                  </a:cubicBezTo>
                  <a:cubicBezTo>
                    <a:pt x="237" y="155"/>
                    <a:pt x="254" y="159"/>
                    <a:pt x="273" y="156"/>
                  </a:cubicBezTo>
                  <a:cubicBezTo>
                    <a:pt x="278" y="159"/>
                    <a:pt x="278" y="159"/>
                    <a:pt x="278" y="159"/>
                  </a:cubicBezTo>
                  <a:cubicBezTo>
                    <a:pt x="277" y="202"/>
                    <a:pt x="294" y="243"/>
                    <a:pt x="318" y="277"/>
                  </a:cubicBezTo>
                  <a:cubicBezTo>
                    <a:pt x="343" y="312"/>
                    <a:pt x="381" y="325"/>
                    <a:pt x="421" y="329"/>
                  </a:cubicBezTo>
                  <a:cubicBezTo>
                    <a:pt x="438" y="331"/>
                    <a:pt x="458" y="324"/>
                    <a:pt x="474" y="332"/>
                  </a:cubicBezTo>
                  <a:cubicBezTo>
                    <a:pt x="475" y="336"/>
                    <a:pt x="477" y="340"/>
                    <a:pt x="474" y="344"/>
                  </a:cubicBezTo>
                  <a:cubicBezTo>
                    <a:pt x="481" y="385"/>
                    <a:pt x="488" y="429"/>
                    <a:pt x="530" y="452"/>
                  </a:cubicBezTo>
                  <a:cubicBezTo>
                    <a:pt x="553" y="464"/>
                    <a:pt x="575" y="476"/>
                    <a:pt x="602" y="475"/>
                  </a:cubicBezTo>
                  <a:cubicBezTo>
                    <a:pt x="655" y="487"/>
                    <a:pt x="723" y="491"/>
                    <a:pt x="747" y="552"/>
                  </a:cubicBezTo>
                  <a:cubicBezTo>
                    <a:pt x="760" y="544"/>
                    <a:pt x="763" y="526"/>
                    <a:pt x="776" y="517"/>
                  </a:cubicBezTo>
                  <a:cubicBezTo>
                    <a:pt x="814" y="490"/>
                    <a:pt x="858" y="474"/>
                    <a:pt x="908" y="475"/>
                  </a:cubicBezTo>
                  <a:cubicBezTo>
                    <a:pt x="942" y="472"/>
                    <a:pt x="976" y="461"/>
                    <a:pt x="997" y="432"/>
                  </a:cubicBezTo>
                  <a:cubicBezTo>
                    <a:pt x="1019" y="406"/>
                    <a:pt x="1015" y="372"/>
                    <a:pt x="1020" y="339"/>
                  </a:cubicBezTo>
                  <a:cubicBezTo>
                    <a:pt x="1025" y="334"/>
                    <a:pt x="1025" y="334"/>
                    <a:pt x="1025" y="334"/>
                  </a:cubicBezTo>
                  <a:cubicBezTo>
                    <a:pt x="1074" y="332"/>
                    <a:pt x="1132" y="331"/>
                    <a:pt x="1172" y="301"/>
                  </a:cubicBezTo>
                  <a:cubicBezTo>
                    <a:pt x="1208" y="274"/>
                    <a:pt x="1222" y="232"/>
                    <a:pt x="1220" y="187"/>
                  </a:cubicBezTo>
                  <a:cubicBezTo>
                    <a:pt x="1219" y="180"/>
                    <a:pt x="1215" y="170"/>
                    <a:pt x="1217" y="164"/>
                  </a:cubicBezTo>
                  <a:cubicBezTo>
                    <a:pt x="1264" y="160"/>
                    <a:pt x="1306" y="151"/>
                    <a:pt x="1346" y="130"/>
                  </a:cubicBezTo>
                  <a:cubicBezTo>
                    <a:pt x="1346" y="126"/>
                    <a:pt x="1346" y="126"/>
                    <a:pt x="1346" y="126"/>
                  </a:cubicBezTo>
                  <a:cubicBezTo>
                    <a:pt x="1335" y="128"/>
                    <a:pt x="1325" y="137"/>
                    <a:pt x="1315" y="136"/>
                  </a:cubicBezTo>
                  <a:cubicBezTo>
                    <a:pt x="1314" y="127"/>
                    <a:pt x="1314" y="118"/>
                    <a:pt x="1313" y="108"/>
                  </a:cubicBezTo>
                  <a:cubicBezTo>
                    <a:pt x="1311" y="95"/>
                    <a:pt x="1297" y="88"/>
                    <a:pt x="1289" y="81"/>
                  </a:cubicBezTo>
                  <a:cubicBezTo>
                    <a:pt x="1306" y="81"/>
                    <a:pt x="1327" y="72"/>
                    <a:pt x="1343" y="82"/>
                  </a:cubicBezTo>
                  <a:cubicBezTo>
                    <a:pt x="1350" y="84"/>
                    <a:pt x="1354" y="101"/>
                    <a:pt x="1363" y="91"/>
                  </a:cubicBezTo>
                  <a:cubicBezTo>
                    <a:pt x="1366" y="83"/>
                    <a:pt x="1360" y="76"/>
                    <a:pt x="1357" y="70"/>
                  </a:cubicBezTo>
                  <a:cubicBezTo>
                    <a:pt x="1368" y="72"/>
                    <a:pt x="1379" y="76"/>
                    <a:pt x="1390" y="77"/>
                  </a:cubicBezTo>
                  <a:cubicBezTo>
                    <a:pt x="1397" y="77"/>
                    <a:pt x="1406" y="68"/>
                    <a:pt x="1410" y="77"/>
                  </a:cubicBezTo>
                  <a:cubicBezTo>
                    <a:pt x="1394" y="97"/>
                    <a:pt x="1369" y="109"/>
                    <a:pt x="1350" y="125"/>
                  </a:cubicBezTo>
                  <a:cubicBezTo>
                    <a:pt x="1361" y="122"/>
                    <a:pt x="1373" y="114"/>
                    <a:pt x="1383" y="107"/>
                  </a:cubicBezTo>
                  <a:cubicBezTo>
                    <a:pt x="1423" y="85"/>
                    <a:pt x="1444" y="45"/>
                    <a:pt x="1454" y="4"/>
                  </a:cubicBezTo>
                  <a:cubicBezTo>
                    <a:pt x="1449" y="4"/>
                    <a:pt x="1449" y="4"/>
                    <a:pt x="1449" y="4"/>
                  </a:cubicBezTo>
                  <a:cubicBezTo>
                    <a:pt x="1443" y="24"/>
                    <a:pt x="1437" y="44"/>
                    <a:pt x="1424" y="61"/>
                  </a:cubicBezTo>
                  <a:cubicBezTo>
                    <a:pt x="1423" y="63"/>
                    <a:pt x="1423" y="63"/>
                    <a:pt x="1423" y="63"/>
                  </a:cubicBezTo>
                  <a:cubicBezTo>
                    <a:pt x="1419" y="49"/>
                    <a:pt x="1411" y="33"/>
                    <a:pt x="1396" y="29"/>
                  </a:cubicBezTo>
                  <a:cubicBezTo>
                    <a:pt x="1379" y="27"/>
                    <a:pt x="1361" y="30"/>
                    <a:pt x="1347" y="39"/>
                  </a:cubicBezTo>
                  <a:cubicBezTo>
                    <a:pt x="1338" y="36"/>
                    <a:pt x="1332" y="25"/>
                    <a:pt x="1322" y="19"/>
                  </a:cubicBezTo>
                  <a:cubicBezTo>
                    <a:pt x="1315" y="13"/>
                    <a:pt x="1306" y="8"/>
                    <a:pt x="1296" y="7"/>
                  </a:cubicBezTo>
                  <a:cubicBezTo>
                    <a:pt x="1297" y="6"/>
                    <a:pt x="1299" y="5"/>
                    <a:pt x="1300" y="4"/>
                  </a:cubicBezTo>
                  <a:cubicBezTo>
                    <a:pt x="1286" y="4"/>
                    <a:pt x="1286" y="4"/>
                    <a:pt x="1286" y="4"/>
                  </a:cubicBezTo>
                  <a:cubicBezTo>
                    <a:pt x="1285" y="4"/>
                    <a:pt x="1284" y="5"/>
                    <a:pt x="1283" y="5"/>
                  </a:cubicBezTo>
                  <a:cubicBezTo>
                    <a:pt x="1275" y="10"/>
                    <a:pt x="1263" y="10"/>
                    <a:pt x="1254" y="12"/>
                  </a:cubicBezTo>
                  <a:cubicBezTo>
                    <a:pt x="1252" y="10"/>
                    <a:pt x="1251" y="7"/>
                    <a:pt x="1251" y="4"/>
                  </a:cubicBezTo>
                  <a:cubicBezTo>
                    <a:pt x="1244" y="4"/>
                    <a:pt x="1244" y="4"/>
                    <a:pt x="1244" y="4"/>
                  </a:cubicBezTo>
                  <a:cubicBezTo>
                    <a:pt x="1246" y="9"/>
                    <a:pt x="1249" y="14"/>
                    <a:pt x="1243" y="17"/>
                  </a:cubicBezTo>
                  <a:cubicBezTo>
                    <a:pt x="1240" y="14"/>
                    <a:pt x="1238" y="9"/>
                    <a:pt x="1234" y="4"/>
                  </a:cubicBezTo>
                  <a:cubicBezTo>
                    <a:pt x="1220" y="4"/>
                    <a:pt x="1220" y="4"/>
                    <a:pt x="1220" y="4"/>
                  </a:cubicBezTo>
                  <a:cubicBezTo>
                    <a:pt x="1226" y="5"/>
                    <a:pt x="1233" y="8"/>
                    <a:pt x="1235" y="16"/>
                  </a:cubicBezTo>
                  <a:cubicBezTo>
                    <a:pt x="1235" y="22"/>
                    <a:pt x="1233" y="30"/>
                    <a:pt x="1227" y="31"/>
                  </a:cubicBezTo>
                  <a:cubicBezTo>
                    <a:pt x="1220" y="34"/>
                    <a:pt x="1213" y="35"/>
                    <a:pt x="1207" y="32"/>
                  </a:cubicBezTo>
                  <a:cubicBezTo>
                    <a:pt x="1200" y="28"/>
                    <a:pt x="1200" y="20"/>
                    <a:pt x="1202" y="14"/>
                  </a:cubicBezTo>
                  <a:cubicBezTo>
                    <a:pt x="1204" y="7"/>
                    <a:pt x="1211" y="8"/>
                    <a:pt x="1215" y="4"/>
                  </a:cubicBezTo>
                  <a:cubicBezTo>
                    <a:pt x="1215" y="4"/>
                    <a:pt x="1216" y="4"/>
                    <a:pt x="1216" y="4"/>
                  </a:cubicBezTo>
                  <a:cubicBezTo>
                    <a:pt x="1201" y="4"/>
                    <a:pt x="1201" y="4"/>
                    <a:pt x="1201" y="4"/>
                  </a:cubicBezTo>
                  <a:cubicBezTo>
                    <a:pt x="1201" y="4"/>
                    <a:pt x="1201" y="4"/>
                    <a:pt x="1201" y="4"/>
                  </a:cubicBezTo>
                  <a:cubicBezTo>
                    <a:pt x="1196" y="12"/>
                    <a:pt x="1192" y="20"/>
                    <a:pt x="1196" y="29"/>
                  </a:cubicBezTo>
                  <a:cubicBezTo>
                    <a:pt x="1202" y="40"/>
                    <a:pt x="1216" y="43"/>
                    <a:pt x="1227" y="38"/>
                  </a:cubicBezTo>
                  <a:cubicBezTo>
                    <a:pt x="1237" y="33"/>
                    <a:pt x="1237" y="33"/>
                    <a:pt x="1237" y="33"/>
                  </a:cubicBezTo>
                  <a:cubicBezTo>
                    <a:pt x="1236" y="41"/>
                    <a:pt x="1225" y="43"/>
                    <a:pt x="1218" y="46"/>
                  </a:cubicBezTo>
                  <a:cubicBezTo>
                    <a:pt x="1210" y="48"/>
                    <a:pt x="1203" y="45"/>
                    <a:pt x="1197" y="42"/>
                  </a:cubicBezTo>
                  <a:cubicBezTo>
                    <a:pt x="1190" y="35"/>
                    <a:pt x="1187" y="26"/>
                    <a:pt x="1187" y="17"/>
                  </a:cubicBezTo>
                  <a:cubicBezTo>
                    <a:pt x="1187" y="12"/>
                    <a:pt x="1189" y="7"/>
                    <a:pt x="1192" y="4"/>
                  </a:cubicBezTo>
                  <a:cubicBezTo>
                    <a:pt x="1184" y="4"/>
                    <a:pt x="1184" y="4"/>
                    <a:pt x="1184" y="4"/>
                  </a:cubicBezTo>
                  <a:cubicBezTo>
                    <a:pt x="1183" y="5"/>
                    <a:pt x="1181" y="5"/>
                    <a:pt x="1178" y="4"/>
                  </a:cubicBezTo>
                  <a:cubicBezTo>
                    <a:pt x="1151" y="4"/>
                    <a:pt x="1151" y="4"/>
                    <a:pt x="1151" y="4"/>
                  </a:cubicBezTo>
                  <a:cubicBezTo>
                    <a:pt x="1123" y="15"/>
                    <a:pt x="1092" y="35"/>
                    <a:pt x="1085" y="67"/>
                  </a:cubicBezTo>
                  <a:cubicBezTo>
                    <a:pt x="1087" y="71"/>
                    <a:pt x="1084" y="78"/>
                    <a:pt x="1090" y="78"/>
                  </a:cubicBezTo>
                  <a:cubicBezTo>
                    <a:pt x="1111" y="68"/>
                    <a:pt x="1128" y="90"/>
                    <a:pt x="1150" y="86"/>
                  </a:cubicBezTo>
                  <a:cubicBezTo>
                    <a:pt x="1161" y="83"/>
                    <a:pt x="1172" y="80"/>
                    <a:pt x="1182" y="74"/>
                  </a:cubicBezTo>
                  <a:cubicBezTo>
                    <a:pt x="1186" y="86"/>
                    <a:pt x="1186" y="103"/>
                    <a:pt x="1194" y="115"/>
                  </a:cubicBezTo>
                  <a:cubicBezTo>
                    <a:pt x="1208" y="128"/>
                    <a:pt x="1200" y="149"/>
                    <a:pt x="1196" y="165"/>
                  </a:cubicBezTo>
                  <a:cubicBezTo>
                    <a:pt x="1181" y="164"/>
                    <a:pt x="1194" y="178"/>
                    <a:pt x="1189" y="184"/>
                  </a:cubicBezTo>
                  <a:cubicBezTo>
                    <a:pt x="1180" y="201"/>
                    <a:pt x="1170" y="216"/>
                    <a:pt x="1152" y="222"/>
                  </a:cubicBezTo>
                  <a:cubicBezTo>
                    <a:pt x="1135" y="223"/>
                    <a:pt x="1123" y="230"/>
                    <a:pt x="1108" y="225"/>
                  </a:cubicBezTo>
                  <a:cubicBezTo>
                    <a:pt x="1109" y="221"/>
                    <a:pt x="1109" y="221"/>
                    <a:pt x="1109" y="221"/>
                  </a:cubicBezTo>
                  <a:cubicBezTo>
                    <a:pt x="1128" y="206"/>
                    <a:pt x="1142" y="193"/>
                    <a:pt x="1161" y="180"/>
                  </a:cubicBezTo>
                  <a:cubicBezTo>
                    <a:pt x="1174" y="167"/>
                    <a:pt x="1174" y="151"/>
                    <a:pt x="1174" y="134"/>
                  </a:cubicBezTo>
                  <a:cubicBezTo>
                    <a:pt x="1170" y="115"/>
                    <a:pt x="1151" y="104"/>
                    <a:pt x="1134" y="100"/>
                  </a:cubicBezTo>
                  <a:cubicBezTo>
                    <a:pt x="1130" y="106"/>
                    <a:pt x="1137" y="116"/>
                    <a:pt x="1134" y="125"/>
                  </a:cubicBezTo>
                  <a:cubicBezTo>
                    <a:pt x="1129" y="146"/>
                    <a:pt x="1127" y="166"/>
                    <a:pt x="1134" y="187"/>
                  </a:cubicBezTo>
                  <a:cubicBezTo>
                    <a:pt x="1124" y="206"/>
                    <a:pt x="1104" y="227"/>
                    <a:pt x="1078" y="224"/>
                  </a:cubicBezTo>
                  <a:cubicBezTo>
                    <a:pt x="1057" y="219"/>
                    <a:pt x="1034" y="212"/>
                    <a:pt x="1016" y="202"/>
                  </a:cubicBezTo>
                  <a:cubicBezTo>
                    <a:pt x="1037" y="194"/>
                    <a:pt x="1056" y="181"/>
                    <a:pt x="1077" y="172"/>
                  </a:cubicBezTo>
                  <a:cubicBezTo>
                    <a:pt x="1093" y="163"/>
                    <a:pt x="1101" y="146"/>
                    <a:pt x="1107" y="131"/>
                  </a:cubicBezTo>
                  <a:cubicBezTo>
                    <a:pt x="1109" y="114"/>
                    <a:pt x="1105" y="97"/>
                    <a:pt x="1098" y="83"/>
                  </a:cubicBezTo>
                  <a:cubicBezTo>
                    <a:pt x="1094" y="87"/>
                    <a:pt x="1091" y="94"/>
                    <a:pt x="1089" y="100"/>
                  </a:cubicBezTo>
                  <a:cubicBezTo>
                    <a:pt x="1075" y="114"/>
                    <a:pt x="1054" y="124"/>
                    <a:pt x="1048" y="146"/>
                  </a:cubicBezTo>
                  <a:cubicBezTo>
                    <a:pt x="1048" y="161"/>
                    <a:pt x="1041" y="175"/>
                    <a:pt x="1033" y="188"/>
                  </a:cubicBezTo>
                  <a:cubicBezTo>
                    <a:pt x="1022" y="192"/>
                    <a:pt x="1009" y="200"/>
                    <a:pt x="997" y="193"/>
                  </a:cubicBezTo>
                  <a:cubicBezTo>
                    <a:pt x="971" y="178"/>
                    <a:pt x="942" y="153"/>
                    <a:pt x="934" y="123"/>
                  </a:cubicBezTo>
                  <a:cubicBezTo>
                    <a:pt x="932" y="119"/>
                    <a:pt x="929" y="115"/>
                    <a:pt x="927" y="111"/>
                  </a:cubicBezTo>
                  <a:cubicBezTo>
                    <a:pt x="924" y="114"/>
                    <a:pt x="924" y="114"/>
                    <a:pt x="924" y="114"/>
                  </a:cubicBezTo>
                  <a:cubicBezTo>
                    <a:pt x="921" y="114"/>
                    <a:pt x="921" y="110"/>
                    <a:pt x="919" y="108"/>
                  </a:cubicBezTo>
                  <a:cubicBezTo>
                    <a:pt x="919" y="128"/>
                    <a:pt x="913" y="155"/>
                    <a:pt x="890" y="162"/>
                  </a:cubicBezTo>
                  <a:cubicBezTo>
                    <a:pt x="871" y="167"/>
                    <a:pt x="847" y="156"/>
                    <a:pt x="832" y="172"/>
                  </a:cubicBezTo>
                  <a:cubicBezTo>
                    <a:pt x="826" y="182"/>
                    <a:pt x="811" y="182"/>
                    <a:pt x="801" y="185"/>
                  </a:cubicBezTo>
                  <a:cubicBezTo>
                    <a:pt x="812" y="200"/>
                    <a:pt x="831" y="205"/>
                    <a:pt x="850" y="204"/>
                  </a:cubicBezTo>
                  <a:cubicBezTo>
                    <a:pt x="866" y="199"/>
                    <a:pt x="882" y="193"/>
                    <a:pt x="893" y="178"/>
                  </a:cubicBezTo>
                  <a:cubicBezTo>
                    <a:pt x="896" y="178"/>
                    <a:pt x="896" y="178"/>
                    <a:pt x="896" y="178"/>
                  </a:cubicBezTo>
                  <a:cubicBezTo>
                    <a:pt x="897" y="198"/>
                    <a:pt x="870" y="212"/>
                    <a:pt x="873" y="233"/>
                  </a:cubicBezTo>
                  <a:cubicBezTo>
                    <a:pt x="870" y="254"/>
                    <a:pt x="892" y="267"/>
                    <a:pt x="899" y="285"/>
                  </a:cubicBezTo>
                  <a:cubicBezTo>
                    <a:pt x="900" y="287"/>
                    <a:pt x="902" y="287"/>
                    <a:pt x="904" y="285"/>
                  </a:cubicBezTo>
                  <a:cubicBezTo>
                    <a:pt x="908" y="263"/>
                    <a:pt x="920" y="242"/>
                    <a:pt x="911" y="220"/>
                  </a:cubicBezTo>
                  <a:cubicBezTo>
                    <a:pt x="902" y="205"/>
                    <a:pt x="901" y="187"/>
                    <a:pt x="905" y="170"/>
                  </a:cubicBezTo>
                  <a:cubicBezTo>
                    <a:pt x="910" y="154"/>
                    <a:pt x="919" y="139"/>
                    <a:pt x="924" y="123"/>
                  </a:cubicBezTo>
                  <a:cubicBezTo>
                    <a:pt x="939" y="133"/>
                    <a:pt x="936" y="155"/>
                    <a:pt x="939" y="172"/>
                  </a:cubicBezTo>
                  <a:cubicBezTo>
                    <a:pt x="944" y="219"/>
                    <a:pt x="934" y="261"/>
                    <a:pt x="913" y="301"/>
                  </a:cubicBezTo>
                  <a:cubicBezTo>
                    <a:pt x="906" y="309"/>
                    <a:pt x="896" y="310"/>
                    <a:pt x="886" y="314"/>
                  </a:cubicBezTo>
                  <a:cubicBezTo>
                    <a:pt x="871" y="303"/>
                    <a:pt x="859" y="286"/>
                    <a:pt x="840" y="286"/>
                  </a:cubicBezTo>
                  <a:cubicBezTo>
                    <a:pt x="832" y="282"/>
                    <a:pt x="833" y="273"/>
                    <a:pt x="827" y="268"/>
                  </a:cubicBezTo>
                  <a:cubicBezTo>
                    <a:pt x="819" y="273"/>
                    <a:pt x="825" y="283"/>
                    <a:pt x="821" y="290"/>
                  </a:cubicBezTo>
                  <a:cubicBezTo>
                    <a:pt x="817" y="301"/>
                    <a:pt x="814" y="312"/>
                    <a:pt x="819" y="323"/>
                  </a:cubicBezTo>
                  <a:cubicBezTo>
                    <a:pt x="825" y="337"/>
                    <a:pt x="840" y="340"/>
                    <a:pt x="853" y="341"/>
                  </a:cubicBezTo>
                  <a:cubicBezTo>
                    <a:pt x="868" y="339"/>
                    <a:pt x="881" y="329"/>
                    <a:pt x="894" y="320"/>
                  </a:cubicBezTo>
                  <a:cubicBezTo>
                    <a:pt x="898" y="319"/>
                    <a:pt x="898" y="319"/>
                    <a:pt x="898" y="319"/>
                  </a:cubicBezTo>
                  <a:cubicBezTo>
                    <a:pt x="890" y="343"/>
                    <a:pt x="863" y="360"/>
                    <a:pt x="841" y="372"/>
                  </a:cubicBezTo>
                  <a:cubicBezTo>
                    <a:pt x="809" y="386"/>
                    <a:pt x="769" y="387"/>
                    <a:pt x="733" y="383"/>
                  </a:cubicBezTo>
                  <a:cubicBezTo>
                    <a:pt x="720" y="375"/>
                    <a:pt x="702" y="368"/>
                    <a:pt x="696" y="352"/>
                  </a:cubicBezTo>
                  <a:cubicBezTo>
                    <a:pt x="697" y="342"/>
                    <a:pt x="702" y="329"/>
                    <a:pt x="713" y="325"/>
                  </a:cubicBezTo>
                  <a:cubicBezTo>
                    <a:pt x="730" y="320"/>
                    <a:pt x="728" y="339"/>
                    <a:pt x="739" y="346"/>
                  </a:cubicBezTo>
                  <a:cubicBezTo>
                    <a:pt x="756" y="358"/>
                    <a:pt x="777" y="366"/>
                    <a:pt x="799" y="358"/>
                  </a:cubicBezTo>
                  <a:cubicBezTo>
                    <a:pt x="803" y="356"/>
                    <a:pt x="810" y="363"/>
                    <a:pt x="810" y="355"/>
                  </a:cubicBezTo>
                  <a:cubicBezTo>
                    <a:pt x="804" y="341"/>
                    <a:pt x="800" y="326"/>
                    <a:pt x="787" y="318"/>
                  </a:cubicBezTo>
                  <a:cubicBezTo>
                    <a:pt x="777" y="311"/>
                    <a:pt x="763" y="305"/>
                    <a:pt x="751" y="312"/>
                  </a:cubicBezTo>
                  <a:cubicBezTo>
                    <a:pt x="739" y="321"/>
                    <a:pt x="728" y="307"/>
                    <a:pt x="717" y="315"/>
                  </a:cubicBezTo>
                  <a:cubicBezTo>
                    <a:pt x="704" y="321"/>
                    <a:pt x="697" y="331"/>
                    <a:pt x="690" y="341"/>
                  </a:cubicBezTo>
                  <a:cubicBezTo>
                    <a:pt x="685" y="336"/>
                    <a:pt x="682" y="329"/>
                    <a:pt x="681" y="322"/>
                  </a:cubicBezTo>
                  <a:cubicBezTo>
                    <a:pt x="683" y="306"/>
                    <a:pt x="695" y="294"/>
                    <a:pt x="695" y="278"/>
                  </a:cubicBezTo>
                  <a:cubicBezTo>
                    <a:pt x="698" y="276"/>
                    <a:pt x="698" y="276"/>
                    <a:pt x="698" y="276"/>
                  </a:cubicBezTo>
                  <a:cubicBezTo>
                    <a:pt x="713" y="298"/>
                    <a:pt x="739" y="312"/>
                    <a:pt x="765" y="305"/>
                  </a:cubicBezTo>
                  <a:cubicBezTo>
                    <a:pt x="779" y="301"/>
                    <a:pt x="793" y="310"/>
                    <a:pt x="806" y="306"/>
                  </a:cubicBezTo>
                  <a:cubicBezTo>
                    <a:pt x="811" y="280"/>
                    <a:pt x="803" y="252"/>
                    <a:pt x="781" y="236"/>
                  </a:cubicBezTo>
                  <a:cubicBezTo>
                    <a:pt x="775" y="229"/>
                    <a:pt x="768" y="227"/>
                    <a:pt x="762" y="222"/>
                  </a:cubicBezTo>
                  <a:cubicBezTo>
                    <a:pt x="765" y="214"/>
                    <a:pt x="775" y="210"/>
                    <a:pt x="782" y="207"/>
                  </a:cubicBezTo>
                  <a:cubicBezTo>
                    <a:pt x="800" y="186"/>
                    <a:pt x="802" y="163"/>
                    <a:pt x="800" y="136"/>
                  </a:cubicBezTo>
                  <a:cubicBezTo>
                    <a:pt x="800" y="132"/>
                    <a:pt x="804" y="128"/>
                    <a:pt x="799" y="124"/>
                  </a:cubicBezTo>
                  <a:cubicBezTo>
                    <a:pt x="781" y="127"/>
                    <a:pt x="762" y="118"/>
                    <a:pt x="744" y="123"/>
                  </a:cubicBezTo>
                  <a:cubicBezTo>
                    <a:pt x="754" y="100"/>
                    <a:pt x="774" y="79"/>
                    <a:pt x="801" y="74"/>
                  </a:cubicBezTo>
                  <a:cubicBezTo>
                    <a:pt x="805" y="75"/>
                    <a:pt x="805" y="75"/>
                    <a:pt x="805" y="75"/>
                  </a:cubicBezTo>
                  <a:cubicBezTo>
                    <a:pt x="814" y="88"/>
                    <a:pt x="821" y="105"/>
                    <a:pt x="838" y="108"/>
                  </a:cubicBezTo>
                  <a:cubicBezTo>
                    <a:pt x="856" y="112"/>
                    <a:pt x="871" y="118"/>
                    <a:pt x="891" y="117"/>
                  </a:cubicBezTo>
                  <a:cubicBezTo>
                    <a:pt x="894" y="109"/>
                    <a:pt x="889" y="97"/>
                    <a:pt x="885" y="88"/>
                  </a:cubicBezTo>
                  <a:cubicBezTo>
                    <a:pt x="879" y="76"/>
                    <a:pt x="868" y="64"/>
                    <a:pt x="852" y="64"/>
                  </a:cubicBezTo>
                  <a:cubicBezTo>
                    <a:pt x="838" y="65"/>
                    <a:pt x="824" y="70"/>
                    <a:pt x="810" y="66"/>
                  </a:cubicBezTo>
                  <a:cubicBezTo>
                    <a:pt x="793" y="68"/>
                    <a:pt x="779" y="76"/>
                    <a:pt x="764" y="82"/>
                  </a:cubicBezTo>
                  <a:cubicBezTo>
                    <a:pt x="762" y="71"/>
                    <a:pt x="770" y="63"/>
                    <a:pt x="774" y="54"/>
                  </a:cubicBezTo>
                  <a:cubicBezTo>
                    <a:pt x="774" y="42"/>
                    <a:pt x="779" y="31"/>
                    <a:pt x="773" y="20"/>
                  </a:cubicBezTo>
                  <a:cubicBezTo>
                    <a:pt x="767" y="9"/>
                    <a:pt x="755" y="7"/>
                    <a:pt x="745" y="4"/>
                  </a:cubicBezTo>
                  <a:cubicBezTo>
                    <a:pt x="727" y="4"/>
                    <a:pt x="727" y="4"/>
                    <a:pt x="727" y="4"/>
                  </a:cubicBezTo>
                  <a:cubicBezTo>
                    <a:pt x="733" y="18"/>
                    <a:pt x="733" y="36"/>
                    <a:pt x="742" y="49"/>
                  </a:cubicBezTo>
                  <a:cubicBezTo>
                    <a:pt x="748" y="60"/>
                    <a:pt x="766" y="66"/>
                    <a:pt x="756" y="82"/>
                  </a:cubicBezTo>
                  <a:cubicBezTo>
                    <a:pt x="754" y="95"/>
                    <a:pt x="754" y="95"/>
                    <a:pt x="754" y="95"/>
                  </a:cubicBezTo>
                  <a:cubicBezTo>
                    <a:pt x="745" y="105"/>
                    <a:pt x="738" y="117"/>
                    <a:pt x="732" y="128"/>
                  </a:cubicBezTo>
                  <a:cubicBezTo>
                    <a:pt x="724" y="136"/>
                    <a:pt x="713" y="141"/>
                    <a:pt x="709" y="150"/>
                  </a:cubicBezTo>
                  <a:cubicBezTo>
                    <a:pt x="704" y="144"/>
                    <a:pt x="703" y="135"/>
                    <a:pt x="699" y="127"/>
                  </a:cubicBezTo>
                  <a:cubicBezTo>
                    <a:pt x="683" y="105"/>
                    <a:pt x="663" y="89"/>
                    <a:pt x="639" y="77"/>
                  </a:cubicBezTo>
                  <a:cubicBezTo>
                    <a:pt x="631" y="81"/>
                    <a:pt x="637" y="90"/>
                    <a:pt x="638" y="95"/>
                  </a:cubicBezTo>
                  <a:cubicBezTo>
                    <a:pt x="624" y="117"/>
                    <a:pt x="613" y="142"/>
                    <a:pt x="619" y="170"/>
                  </a:cubicBezTo>
                  <a:cubicBezTo>
                    <a:pt x="615" y="172"/>
                    <a:pt x="608" y="170"/>
                    <a:pt x="604" y="169"/>
                  </a:cubicBezTo>
                  <a:cubicBezTo>
                    <a:pt x="600" y="151"/>
                    <a:pt x="593" y="133"/>
                    <a:pt x="582" y="117"/>
                  </a:cubicBezTo>
                  <a:cubicBezTo>
                    <a:pt x="582" y="108"/>
                    <a:pt x="578" y="94"/>
                    <a:pt x="587" y="90"/>
                  </a:cubicBezTo>
                  <a:cubicBezTo>
                    <a:pt x="614" y="84"/>
                    <a:pt x="641" y="66"/>
                    <a:pt x="646" y="37"/>
                  </a:cubicBezTo>
                  <a:cubicBezTo>
                    <a:pt x="645" y="29"/>
                    <a:pt x="634" y="30"/>
                    <a:pt x="628" y="28"/>
                  </a:cubicBezTo>
                  <a:cubicBezTo>
                    <a:pt x="609" y="23"/>
                    <a:pt x="594" y="42"/>
                    <a:pt x="585" y="55"/>
                  </a:cubicBezTo>
                  <a:cubicBezTo>
                    <a:pt x="589" y="72"/>
                    <a:pt x="572" y="82"/>
                    <a:pt x="576" y="99"/>
                  </a:cubicBezTo>
                  <a:cubicBezTo>
                    <a:pt x="574" y="101"/>
                    <a:pt x="576" y="108"/>
                    <a:pt x="571" y="106"/>
                  </a:cubicBezTo>
                  <a:cubicBezTo>
                    <a:pt x="561" y="98"/>
                    <a:pt x="547" y="87"/>
                    <a:pt x="551" y="73"/>
                  </a:cubicBezTo>
                  <a:cubicBezTo>
                    <a:pt x="553" y="67"/>
                    <a:pt x="561" y="73"/>
                    <a:pt x="565" y="67"/>
                  </a:cubicBezTo>
                  <a:cubicBezTo>
                    <a:pt x="586" y="59"/>
                    <a:pt x="593" y="38"/>
                    <a:pt x="591" y="17"/>
                  </a:cubicBezTo>
                  <a:cubicBezTo>
                    <a:pt x="583" y="11"/>
                    <a:pt x="577" y="22"/>
                    <a:pt x="569" y="23"/>
                  </a:cubicBezTo>
                  <a:cubicBezTo>
                    <a:pt x="555" y="28"/>
                    <a:pt x="541" y="42"/>
                    <a:pt x="541" y="58"/>
                  </a:cubicBezTo>
                  <a:cubicBezTo>
                    <a:pt x="542" y="80"/>
                    <a:pt x="542" y="80"/>
                    <a:pt x="542" y="80"/>
                  </a:cubicBezTo>
                  <a:cubicBezTo>
                    <a:pt x="525" y="74"/>
                    <a:pt x="500" y="67"/>
                    <a:pt x="484" y="82"/>
                  </a:cubicBezTo>
                  <a:cubicBezTo>
                    <a:pt x="474" y="88"/>
                    <a:pt x="473" y="101"/>
                    <a:pt x="461" y="103"/>
                  </a:cubicBezTo>
                  <a:cubicBezTo>
                    <a:pt x="459" y="104"/>
                    <a:pt x="459" y="105"/>
                    <a:pt x="459" y="107"/>
                  </a:cubicBezTo>
                  <a:cubicBezTo>
                    <a:pt x="467" y="112"/>
                    <a:pt x="481" y="111"/>
                    <a:pt x="491" y="114"/>
                  </a:cubicBezTo>
                  <a:cubicBezTo>
                    <a:pt x="516" y="117"/>
                    <a:pt x="533" y="81"/>
                    <a:pt x="557" y="102"/>
                  </a:cubicBezTo>
                  <a:cubicBezTo>
                    <a:pt x="563" y="107"/>
                    <a:pt x="569" y="112"/>
                    <a:pt x="571" y="119"/>
                  </a:cubicBezTo>
                  <a:cubicBezTo>
                    <a:pt x="552" y="125"/>
                    <a:pt x="529" y="112"/>
                    <a:pt x="513" y="127"/>
                  </a:cubicBezTo>
                  <a:cubicBezTo>
                    <a:pt x="499" y="145"/>
                    <a:pt x="495" y="167"/>
                    <a:pt x="495" y="191"/>
                  </a:cubicBezTo>
                  <a:cubicBezTo>
                    <a:pt x="494" y="193"/>
                    <a:pt x="490" y="195"/>
                    <a:pt x="493" y="198"/>
                  </a:cubicBezTo>
                  <a:cubicBezTo>
                    <a:pt x="501" y="197"/>
                    <a:pt x="506" y="185"/>
                    <a:pt x="514" y="182"/>
                  </a:cubicBezTo>
                  <a:cubicBezTo>
                    <a:pt x="536" y="173"/>
                    <a:pt x="556" y="152"/>
                    <a:pt x="556" y="128"/>
                  </a:cubicBezTo>
                  <a:cubicBezTo>
                    <a:pt x="569" y="122"/>
                    <a:pt x="578" y="132"/>
                    <a:pt x="587" y="139"/>
                  </a:cubicBezTo>
                  <a:cubicBezTo>
                    <a:pt x="589" y="148"/>
                    <a:pt x="600" y="160"/>
                    <a:pt x="591" y="169"/>
                  </a:cubicBezTo>
                  <a:cubicBezTo>
                    <a:pt x="565" y="171"/>
                    <a:pt x="545" y="186"/>
                    <a:pt x="525" y="202"/>
                  </a:cubicBezTo>
                  <a:cubicBezTo>
                    <a:pt x="518" y="201"/>
                    <a:pt x="510" y="205"/>
                    <a:pt x="507" y="210"/>
                  </a:cubicBezTo>
                  <a:cubicBezTo>
                    <a:pt x="510" y="220"/>
                    <a:pt x="521" y="211"/>
                    <a:pt x="527" y="217"/>
                  </a:cubicBezTo>
                  <a:cubicBezTo>
                    <a:pt x="540" y="233"/>
                    <a:pt x="556" y="251"/>
                    <a:pt x="576" y="255"/>
                  </a:cubicBezTo>
                  <a:cubicBezTo>
                    <a:pt x="608" y="257"/>
                    <a:pt x="608" y="257"/>
                    <a:pt x="608" y="257"/>
                  </a:cubicBezTo>
                  <a:cubicBezTo>
                    <a:pt x="611" y="265"/>
                    <a:pt x="601" y="275"/>
                    <a:pt x="600" y="285"/>
                  </a:cubicBezTo>
                  <a:cubicBezTo>
                    <a:pt x="596" y="304"/>
                    <a:pt x="598" y="325"/>
                    <a:pt x="606" y="342"/>
                  </a:cubicBezTo>
                  <a:cubicBezTo>
                    <a:pt x="602" y="345"/>
                    <a:pt x="595" y="346"/>
                    <a:pt x="589" y="345"/>
                  </a:cubicBezTo>
                  <a:cubicBezTo>
                    <a:pt x="576" y="341"/>
                    <a:pt x="586" y="327"/>
                    <a:pt x="587" y="320"/>
                  </a:cubicBezTo>
                  <a:cubicBezTo>
                    <a:pt x="594" y="308"/>
                    <a:pt x="593" y="289"/>
                    <a:pt x="586" y="277"/>
                  </a:cubicBezTo>
                  <a:cubicBezTo>
                    <a:pt x="584" y="276"/>
                    <a:pt x="578" y="268"/>
                    <a:pt x="576" y="275"/>
                  </a:cubicBezTo>
                  <a:cubicBezTo>
                    <a:pt x="563" y="288"/>
                    <a:pt x="551" y="302"/>
                    <a:pt x="550" y="320"/>
                  </a:cubicBezTo>
                  <a:cubicBezTo>
                    <a:pt x="553" y="332"/>
                    <a:pt x="561" y="344"/>
                    <a:pt x="572" y="350"/>
                  </a:cubicBezTo>
                  <a:cubicBezTo>
                    <a:pt x="566" y="352"/>
                    <a:pt x="559" y="352"/>
                    <a:pt x="554" y="349"/>
                  </a:cubicBezTo>
                  <a:cubicBezTo>
                    <a:pt x="550" y="341"/>
                    <a:pt x="547" y="331"/>
                    <a:pt x="540" y="323"/>
                  </a:cubicBezTo>
                  <a:cubicBezTo>
                    <a:pt x="527" y="312"/>
                    <a:pt x="507" y="310"/>
                    <a:pt x="500" y="292"/>
                  </a:cubicBezTo>
                  <a:cubicBezTo>
                    <a:pt x="487" y="297"/>
                    <a:pt x="495" y="313"/>
                    <a:pt x="487" y="322"/>
                  </a:cubicBezTo>
                  <a:cubicBezTo>
                    <a:pt x="486" y="337"/>
                    <a:pt x="495" y="350"/>
                    <a:pt x="508" y="356"/>
                  </a:cubicBezTo>
                  <a:cubicBezTo>
                    <a:pt x="525" y="367"/>
                    <a:pt x="544" y="359"/>
                    <a:pt x="561" y="358"/>
                  </a:cubicBezTo>
                  <a:cubicBezTo>
                    <a:pt x="563" y="361"/>
                    <a:pt x="563" y="361"/>
                    <a:pt x="561" y="363"/>
                  </a:cubicBezTo>
                  <a:cubicBezTo>
                    <a:pt x="542" y="370"/>
                    <a:pt x="519" y="379"/>
                    <a:pt x="514" y="402"/>
                  </a:cubicBezTo>
                  <a:cubicBezTo>
                    <a:pt x="512" y="410"/>
                    <a:pt x="508" y="419"/>
                    <a:pt x="513" y="427"/>
                  </a:cubicBezTo>
                  <a:cubicBezTo>
                    <a:pt x="507" y="426"/>
                    <a:pt x="500" y="416"/>
                    <a:pt x="497" y="409"/>
                  </a:cubicBezTo>
                  <a:cubicBezTo>
                    <a:pt x="484" y="384"/>
                    <a:pt x="484" y="354"/>
                    <a:pt x="482" y="326"/>
                  </a:cubicBezTo>
                  <a:cubicBezTo>
                    <a:pt x="472" y="318"/>
                    <a:pt x="453" y="330"/>
                    <a:pt x="448" y="314"/>
                  </a:cubicBezTo>
                  <a:cubicBezTo>
                    <a:pt x="448" y="300"/>
                    <a:pt x="449" y="282"/>
                    <a:pt x="463" y="272"/>
                  </a:cubicBezTo>
                  <a:cubicBezTo>
                    <a:pt x="469" y="267"/>
                    <a:pt x="476" y="260"/>
                    <a:pt x="484" y="263"/>
                  </a:cubicBezTo>
                  <a:cubicBezTo>
                    <a:pt x="504" y="282"/>
                    <a:pt x="538" y="285"/>
                    <a:pt x="562" y="273"/>
                  </a:cubicBezTo>
                  <a:cubicBezTo>
                    <a:pt x="559" y="260"/>
                    <a:pt x="554" y="250"/>
                    <a:pt x="541" y="243"/>
                  </a:cubicBezTo>
                  <a:cubicBezTo>
                    <a:pt x="519" y="235"/>
                    <a:pt x="499" y="254"/>
                    <a:pt x="477" y="252"/>
                  </a:cubicBezTo>
                  <a:cubicBezTo>
                    <a:pt x="474" y="243"/>
                    <a:pt x="484" y="238"/>
                    <a:pt x="485" y="229"/>
                  </a:cubicBezTo>
                  <a:cubicBezTo>
                    <a:pt x="486" y="216"/>
                    <a:pt x="481" y="201"/>
                    <a:pt x="468" y="195"/>
                  </a:cubicBezTo>
                  <a:cubicBezTo>
                    <a:pt x="460" y="187"/>
                    <a:pt x="448" y="187"/>
                    <a:pt x="442" y="177"/>
                  </a:cubicBezTo>
                  <a:cubicBezTo>
                    <a:pt x="432" y="175"/>
                    <a:pt x="432" y="187"/>
                    <a:pt x="430" y="192"/>
                  </a:cubicBezTo>
                  <a:cubicBezTo>
                    <a:pt x="426" y="205"/>
                    <a:pt x="434" y="217"/>
                    <a:pt x="441" y="227"/>
                  </a:cubicBezTo>
                  <a:cubicBezTo>
                    <a:pt x="450" y="236"/>
                    <a:pt x="462" y="237"/>
                    <a:pt x="468" y="249"/>
                  </a:cubicBezTo>
                  <a:cubicBezTo>
                    <a:pt x="465" y="265"/>
                    <a:pt x="450" y="276"/>
                    <a:pt x="441" y="289"/>
                  </a:cubicBezTo>
                  <a:cubicBezTo>
                    <a:pt x="428" y="271"/>
                    <a:pt x="427" y="244"/>
                    <a:pt x="424" y="222"/>
                  </a:cubicBezTo>
                  <a:cubicBezTo>
                    <a:pt x="420" y="207"/>
                    <a:pt x="421" y="189"/>
                    <a:pt x="423" y="176"/>
                  </a:cubicBezTo>
                  <a:cubicBezTo>
                    <a:pt x="450" y="172"/>
                    <a:pt x="465" y="148"/>
                    <a:pt x="476" y="126"/>
                  </a:cubicBezTo>
                  <a:cubicBezTo>
                    <a:pt x="478" y="126"/>
                    <a:pt x="481" y="123"/>
                    <a:pt x="479" y="121"/>
                  </a:cubicBezTo>
                  <a:cubicBezTo>
                    <a:pt x="466" y="116"/>
                    <a:pt x="453" y="113"/>
                    <a:pt x="439" y="116"/>
                  </a:cubicBezTo>
                  <a:cubicBezTo>
                    <a:pt x="438" y="107"/>
                    <a:pt x="447" y="99"/>
                    <a:pt x="454" y="91"/>
                  </a:cubicBezTo>
                  <a:cubicBezTo>
                    <a:pt x="471" y="66"/>
                    <a:pt x="497" y="46"/>
                    <a:pt x="519" y="26"/>
                  </a:cubicBezTo>
                  <a:cubicBezTo>
                    <a:pt x="518" y="23"/>
                    <a:pt x="518" y="23"/>
                    <a:pt x="518" y="23"/>
                  </a:cubicBezTo>
                  <a:cubicBezTo>
                    <a:pt x="510" y="20"/>
                    <a:pt x="509" y="32"/>
                    <a:pt x="502" y="33"/>
                  </a:cubicBezTo>
                  <a:cubicBezTo>
                    <a:pt x="486" y="44"/>
                    <a:pt x="477" y="58"/>
                    <a:pt x="462" y="70"/>
                  </a:cubicBezTo>
                  <a:cubicBezTo>
                    <a:pt x="466" y="49"/>
                    <a:pt x="471" y="29"/>
                    <a:pt x="490" y="14"/>
                  </a:cubicBezTo>
                  <a:cubicBezTo>
                    <a:pt x="503" y="10"/>
                    <a:pt x="514" y="18"/>
                    <a:pt x="526" y="20"/>
                  </a:cubicBezTo>
                  <a:cubicBezTo>
                    <a:pt x="545" y="24"/>
                    <a:pt x="567" y="19"/>
                    <a:pt x="581" y="5"/>
                  </a:cubicBezTo>
                  <a:cubicBezTo>
                    <a:pt x="581" y="5"/>
                    <a:pt x="581" y="4"/>
                    <a:pt x="580" y="4"/>
                  </a:cubicBezTo>
                  <a:cubicBezTo>
                    <a:pt x="564" y="4"/>
                    <a:pt x="564" y="4"/>
                    <a:pt x="564" y="4"/>
                  </a:cubicBezTo>
                  <a:cubicBezTo>
                    <a:pt x="565" y="4"/>
                    <a:pt x="566" y="5"/>
                    <a:pt x="566" y="5"/>
                  </a:cubicBezTo>
                  <a:cubicBezTo>
                    <a:pt x="567" y="9"/>
                    <a:pt x="562" y="13"/>
                    <a:pt x="558" y="13"/>
                  </a:cubicBezTo>
                  <a:cubicBezTo>
                    <a:pt x="540" y="17"/>
                    <a:pt x="520" y="15"/>
                    <a:pt x="505" y="5"/>
                  </a:cubicBezTo>
                  <a:cubicBezTo>
                    <a:pt x="506" y="5"/>
                    <a:pt x="506" y="4"/>
                    <a:pt x="507" y="4"/>
                  </a:cubicBezTo>
                  <a:cubicBezTo>
                    <a:pt x="492" y="4"/>
                    <a:pt x="492" y="4"/>
                    <a:pt x="492" y="4"/>
                  </a:cubicBezTo>
                  <a:cubicBezTo>
                    <a:pt x="484" y="11"/>
                    <a:pt x="477" y="20"/>
                    <a:pt x="469" y="28"/>
                  </a:cubicBezTo>
                  <a:cubicBezTo>
                    <a:pt x="464" y="21"/>
                    <a:pt x="463" y="12"/>
                    <a:pt x="462" y="4"/>
                  </a:cubicBezTo>
                  <a:cubicBezTo>
                    <a:pt x="453" y="4"/>
                    <a:pt x="453" y="4"/>
                    <a:pt x="453" y="4"/>
                  </a:cubicBezTo>
                  <a:cubicBezTo>
                    <a:pt x="453" y="5"/>
                    <a:pt x="453" y="5"/>
                    <a:pt x="453" y="5"/>
                  </a:cubicBezTo>
                  <a:cubicBezTo>
                    <a:pt x="452" y="4"/>
                    <a:pt x="452" y="4"/>
                    <a:pt x="452" y="4"/>
                  </a:cubicBezTo>
                  <a:cubicBezTo>
                    <a:pt x="437" y="4"/>
                    <a:pt x="437" y="4"/>
                    <a:pt x="437" y="4"/>
                  </a:cubicBezTo>
                  <a:cubicBezTo>
                    <a:pt x="451" y="14"/>
                    <a:pt x="451" y="14"/>
                    <a:pt x="451" y="14"/>
                  </a:cubicBezTo>
                  <a:cubicBezTo>
                    <a:pt x="452" y="17"/>
                    <a:pt x="454" y="23"/>
                    <a:pt x="448" y="24"/>
                  </a:cubicBezTo>
                  <a:cubicBezTo>
                    <a:pt x="434" y="24"/>
                    <a:pt x="422" y="15"/>
                    <a:pt x="416" y="4"/>
                  </a:cubicBezTo>
                  <a:cubicBezTo>
                    <a:pt x="405" y="4"/>
                    <a:pt x="405" y="4"/>
                    <a:pt x="405" y="4"/>
                  </a:cubicBezTo>
                  <a:cubicBezTo>
                    <a:pt x="417" y="21"/>
                    <a:pt x="437" y="35"/>
                    <a:pt x="459" y="31"/>
                  </a:cubicBezTo>
                  <a:cubicBezTo>
                    <a:pt x="467" y="42"/>
                    <a:pt x="457" y="51"/>
                    <a:pt x="455" y="61"/>
                  </a:cubicBezTo>
                  <a:cubicBezTo>
                    <a:pt x="449" y="71"/>
                    <a:pt x="453" y="84"/>
                    <a:pt x="443" y="93"/>
                  </a:cubicBezTo>
                  <a:cubicBezTo>
                    <a:pt x="424" y="81"/>
                    <a:pt x="433" y="53"/>
                    <a:pt x="408" y="45"/>
                  </a:cubicBezTo>
                  <a:cubicBezTo>
                    <a:pt x="394" y="36"/>
                    <a:pt x="376" y="42"/>
                    <a:pt x="363" y="46"/>
                  </a:cubicBezTo>
                  <a:cubicBezTo>
                    <a:pt x="346" y="54"/>
                    <a:pt x="342" y="75"/>
                    <a:pt x="324" y="80"/>
                  </a:cubicBezTo>
                  <a:cubicBezTo>
                    <a:pt x="323" y="82"/>
                    <a:pt x="323" y="82"/>
                    <a:pt x="323" y="82"/>
                  </a:cubicBezTo>
                  <a:cubicBezTo>
                    <a:pt x="329" y="91"/>
                    <a:pt x="340" y="82"/>
                    <a:pt x="349" y="86"/>
                  </a:cubicBezTo>
                  <a:cubicBezTo>
                    <a:pt x="372" y="94"/>
                    <a:pt x="398" y="90"/>
                    <a:pt x="420" y="81"/>
                  </a:cubicBezTo>
                  <a:cubicBezTo>
                    <a:pt x="426" y="80"/>
                    <a:pt x="429" y="87"/>
                    <a:pt x="430" y="90"/>
                  </a:cubicBezTo>
                  <a:cubicBezTo>
                    <a:pt x="425" y="99"/>
                    <a:pt x="439" y="100"/>
                    <a:pt x="432" y="109"/>
                  </a:cubicBezTo>
                  <a:cubicBezTo>
                    <a:pt x="429" y="126"/>
                    <a:pt x="408" y="137"/>
                    <a:pt x="407" y="154"/>
                  </a:cubicBezTo>
                  <a:cubicBezTo>
                    <a:pt x="408" y="164"/>
                    <a:pt x="407" y="174"/>
                    <a:pt x="398" y="181"/>
                  </a:cubicBezTo>
                  <a:cubicBezTo>
                    <a:pt x="398" y="190"/>
                    <a:pt x="396" y="200"/>
                    <a:pt x="392" y="209"/>
                  </a:cubicBezTo>
                  <a:cubicBezTo>
                    <a:pt x="387" y="211"/>
                    <a:pt x="383" y="205"/>
                    <a:pt x="380" y="201"/>
                  </a:cubicBezTo>
                  <a:cubicBezTo>
                    <a:pt x="380" y="185"/>
                    <a:pt x="396" y="178"/>
                    <a:pt x="400" y="163"/>
                  </a:cubicBezTo>
                  <a:cubicBezTo>
                    <a:pt x="405" y="147"/>
                    <a:pt x="396" y="127"/>
                    <a:pt x="394" y="110"/>
                  </a:cubicBezTo>
                  <a:cubicBezTo>
                    <a:pt x="391" y="109"/>
                    <a:pt x="391" y="109"/>
                    <a:pt x="391" y="109"/>
                  </a:cubicBezTo>
                  <a:cubicBezTo>
                    <a:pt x="376" y="122"/>
                    <a:pt x="358" y="133"/>
                    <a:pt x="355" y="153"/>
                  </a:cubicBezTo>
                  <a:cubicBezTo>
                    <a:pt x="357" y="165"/>
                    <a:pt x="360" y="178"/>
                    <a:pt x="368" y="188"/>
                  </a:cubicBezTo>
                  <a:cubicBezTo>
                    <a:pt x="368" y="192"/>
                    <a:pt x="368" y="192"/>
                    <a:pt x="368" y="192"/>
                  </a:cubicBezTo>
                  <a:cubicBezTo>
                    <a:pt x="353" y="179"/>
                    <a:pt x="329" y="197"/>
                    <a:pt x="320" y="176"/>
                  </a:cubicBezTo>
                  <a:cubicBezTo>
                    <a:pt x="320" y="168"/>
                    <a:pt x="330" y="163"/>
                    <a:pt x="334" y="157"/>
                  </a:cubicBezTo>
                  <a:cubicBezTo>
                    <a:pt x="344" y="140"/>
                    <a:pt x="350" y="113"/>
                    <a:pt x="337" y="96"/>
                  </a:cubicBezTo>
                  <a:cubicBezTo>
                    <a:pt x="329" y="99"/>
                    <a:pt x="329" y="113"/>
                    <a:pt x="317" y="112"/>
                  </a:cubicBezTo>
                  <a:cubicBezTo>
                    <a:pt x="304" y="123"/>
                    <a:pt x="304" y="123"/>
                    <a:pt x="304" y="123"/>
                  </a:cubicBezTo>
                  <a:cubicBezTo>
                    <a:pt x="299" y="99"/>
                    <a:pt x="271" y="87"/>
                    <a:pt x="264" y="65"/>
                  </a:cubicBezTo>
                  <a:cubicBezTo>
                    <a:pt x="270" y="54"/>
                    <a:pt x="273" y="42"/>
                    <a:pt x="275" y="31"/>
                  </a:cubicBezTo>
                  <a:cubicBezTo>
                    <a:pt x="291" y="46"/>
                    <a:pt x="315" y="54"/>
                    <a:pt x="337" y="47"/>
                  </a:cubicBezTo>
                  <a:cubicBezTo>
                    <a:pt x="343" y="42"/>
                    <a:pt x="354" y="50"/>
                    <a:pt x="356" y="37"/>
                  </a:cubicBezTo>
                  <a:cubicBezTo>
                    <a:pt x="354" y="26"/>
                    <a:pt x="351" y="14"/>
                    <a:pt x="346" y="4"/>
                  </a:cubicBezTo>
                  <a:cubicBezTo>
                    <a:pt x="338" y="4"/>
                    <a:pt x="338" y="4"/>
                    <a:pt x="338" y="4"/>
                  </a:cubicBezTo>
                  <a:cubicBezTo>
                    <a:pt x="340" y="7"/>
                    <a:pt x="341" y="10"/>
                    <a:pt x="343" y="13"/>
                  </a:cubicBezTo>
                  <a:cubicBezTo>
                    <a:pt x="344" y="17"/>
                    <a:pt x="346" y="20"/>
                    <a:pt x="344" y="25"/>
                  </a:cubicBezTo>
                  <a:cubicBezTo>
                    <a:pt x="339" y="23"/>
                    <a:pt x="339" y="23"/>
                    <a:pt x="339" y="23"/>
                  </a:cubicBezTo>
                  <a:cubicBezTo>
                    <a:pt x="332" y="15"/>
                    <a:pt x="326" y="9"/>
                    <a:pt x="318" y="4"/>
                  </a:cubicBezTo>
                  <a:cubicBezTo>
                    <a:pt x="304" y="4"/>
                    <a:pt x="304" y="4"/>
                    <a:pt x="304" y="4"/>
                  </a:cubicBezTo>
                  <a:cubicBezTo>
                    <a:pt x="319" y="11"/>
                    <a:pt x="331" y="22"/>
                    <a:pt x="339" y="36"/>
                  </a:cubicBezTo>
                  <a:cubicBezTo>
                    <a:pt x="333" y="44"/>
                    <a:pt x="318" y="42"/>
                    <a:pt x="308" y="42"/>
                  </a:cubicBezTo>
                  <a:cubicBezTo>
                    <a:pt x="292" y="40"/>
                    <a:pt x="279" y="27"/>
                    <a:pt x="274" y="13"/>
                  </a:cubicBezTo>
                  <a:cubicBezTo>
                    <a:pt x="279" y="4"/>
                    <a:pt x="279" y="4"/>
                    <a:pt x="279" y="4"/>
                  </a:cubicBezTo>
                  <a:cubicBezTo>
                    <a:pt x="270" y="4"/>
                    <a:pt x="270" y="4"/>
                    <a:pt x="270" y="4"/>
                  </a:cubicBezTo>
                  <a:cubicBezTo>
                    <a:pt x="265" y="9"/>
                    <a:pt x="258" y="11"/>
                    <a:pt x="252" y="12"/>
                  </a:cubicBezTo>
                  <a:cubicBezTo>
                    <a:pt x="255" y="10"/>
                    <a:pt x="259" y="7"/>
                    <a:pt x="262" y="4"/>
                  </a:cubicBezTo>
                  <a:cubicBezTo>
                    <a:pt x="250" y="4"/>
                    <a:pt x="250" y="4"/>
                    <a:pt x="250" y="4"/>
                  </a:cubicBezTo>
                  <a:cubicBezTo>
                    <a:pt x="250" y="4"/>
                    <a:pt x="250" y="4"/>
                    <a:pt x="250" y="4"/>
                  </a:cubicBezTo>
                  <a:cubicBezTo>
                    <a:pt x="247" y="5"/>
                    <a:pt x="245" y="5"/>
                    <a:pt x="242" y="4"/>
                  </a:cubicBezTo>
                  <a:cubicBezTo>
                    <a:pt x="230" y="4"/>
                    <a:pt x="230" y="4"/>
                    <a:pt x="230" y="4"/>
                  </a:cubicBezTo>
                  <a:cubicBezTo>
                    <a:pt x="233" y="7"/>
                    <a:pt x="236" y="10"/>
                    <a:pt x="239" y="12"/>
                  </a:cubicBezTo>
                  <a:cubicBezTo>
                    <a:pt x="236" y="16"/>
                    <a:pt x="231" y="12"/>
                    <a:pt x="228" y="11"/>
                  </a:cubicBezTo>
                  <a:cubicBezTo>
                    <a:pt x="224" y="9"/>
                    <a:pt x="222" y="7"/>
                    <a:pt x="220" y="4"/>
                  </a:cubicBezTo>
                  <a:cubicBezTo>
                    <a:pt x="209" y="4"/>
                    <a:pt x="209" y="4"/>
                    <a:pt x="209" y="4"/>
                  </a:cubicBezTo>
                  <a:cubicBezTo>
                    <a:pt x="199" y="14"/>
                    <a:pt x="180" y="13"/>
                    <a:pt x="167" y="10"/>
                  </a:cubicBezTo>
                  <a:cubicBezTo>
                    <a:pt x="164" y="8"/>
                    <a:pt x="160" y="6"/>
                    <a:pt x="157" y="4"/>
                  </a:cubicBezTo>
                  <a:cubicBezTo>
                    <a:pt x="147" y="4"/>
                    <a:pt x="147" y="4"/>
                    <a:pt x="147" y="4"/>
                  </a:cubicBezTo>
                  <a:cubicBezTo>
                    <a:pt x="151" y="7"/>
                    <a:pt x="154" y="10"/>
                    <a:pt x="158" y="13"/>
                  </a:cubicBezTo>
                  <a:cubicBezTo>
                    <a:pt x="155" y="19"/>
                    <a:pt x="149" y="24"/>
                    <a:pt x="144" y="29"/>
                  </a:cubicBezTo>
                  <a:cubicBezTo>
                    <a:pt x="130" y="27"/>
                    <a:pt x="126" y="10"/>
                    <a:pt x="115" y="6"/>
                  </a:cubicBezTo>
                  <a:cubicBezTo>
                    <a:pt x="98" y="0"/>
                    <a:pt x="82" y="9"/>
                    <a:pt x="68" y="15"/>
                  </a:cubicBezTo>
                  <a:cubicBezTo>
                    <a:pt x="65" y="12"/>
                    <a:pt x="65" y="12"/>
                    <a:pt x="65" y="12"/>
                  </a:cubicBezTo>
                  <a:cubicBezTo>
                    <a:pt x="65" y="9"/>
                    <a:pt x="64" y="7"/>
                    <a:pt x="64" y="4"/>
                  </a:cubicBezTo>
                  <a:cubicBezTo>
                    <a:pt x="56" y="4"/>
                    <a:pt x="56" y="4"/>
                    <a:pt x="56" y="4"/>
                  </a:cubicBezTo>
                  <a:cubicBezTo>
                    <a:pt x="61" y="32"/>
                    <a:pt x="75" y="59"/>
                    <a:pt x="95" y="80"/>
                  </a:cubicBezTo>
                  <a:cubicBezTo>
                    <a:pt x="95" y="84"/>
                    <a:pt x="95" y="84"/>
                    <a:pt x="95" y="84"/>
                  </a:cubicBezTo>
                  <a:cubicBezTo>
                    <a:pt x="71" y="66"/>
                    <a:pt x="60" y="39"/>
                    <a:pt x="49" y="13"/>
                  </a:cubicBezTo>
                  <a:cubicBezTo>
                    <a:pt x="48" y="9"/>
                    <a:pt x="48" y="7"/>
                    <a:pt x="47" y="4"/>
                  </a:cubicBezTo>
                  <a:cubicBezTo>
                    <a:pt x="16" y="4"/>
                    <a:pt x="16" y="4"/>
                    <a:pt x="16" y="4"/>
                  </a:cubicBezTo>
                  <a:cubicBezTo>
                    <a:pt x="19" y="16"/>
                    <a:pt x="24" y="28"/>
                    <a:pt x="26" y="41"/>
                  </a:cubicBezTo>
                  <a:cubicBezTo>
                    <a:pt x="43" y="79"/>
                    <a:pt x="59" y="126"/>
                    <a:pt x="104" y="142"/>
                  </a:cubicBezTo>
                  <a:cubicBezTo>
                    <a:pt x="133" y="165"/>
                    <a:pt x="169" y="175"/>
                    <a:pt x="204" y="183"/>
                  </a:cubicBezTo>
                  <a:cubicBezTo>
                    <a:pt x="217" y="187"/>
                    <a:pt x="235" y="183"/>
                    <a:pt x="241" y="197"/>
                  </a:cubicBezTo>
                  <a:cubicBezTo>
                    <a:pt x="252" y="248"/>
                    <a:pt x="274" y="302"/>
                    <a:pt x="321" y="333"/>
                  </a:cubicBezTo>
                  <a:cubicBezTo>
                    <a:pt x="356" y="352"/>
                    <a:pt x="392" y="367"/>
                    <a:pt x="434" y="365"/>
                  </a:cubicBezTo>
                  <a:cubicBezTo>
                    <a:pt x="440" y="371"/>
                    <a:pt x="444" y="379"/>
                    <a:pt x="442" y="387"/>
                  </a:cubicBezTo>
                  <a:cubicBezTo>
                    <a:pt x="459" y="430"/>
                    <a:pt x="489" y="473"/>
                    <a:pt x="534" y="490"/>
                  </a:cubicBezTo>
                  <a:cubicBezTo>
                    <a:pt x="571" y="509"/>
                    <a:pt x="618" y="503"/>
                    <a:pt x="656" y="521"/>
                  </a:cubicBezTo>
                  <a:cubicBezTo>
                    <a:pt x="694" y="535"/>
                    <a:pt x="728" y="570"/>
                    <a:pt x="742" y="608"/>
                  </a:cubicBezTo>
                  <a:cubicBezTo>
                    <a:pt x="742" y="610"/>
                    <a:pt x="742" y="610"/>
                    <a:pt x="742" y="610"/>
                  </a:cubicBezTo>
                  <a:cubicBezTo>
                    <a:pt x="720" y="577"/>
                    <a:pt x="686" y="539"/>
                    <a:pt x="646" y="526"/>
                  </a:cubicBezTo>
                  <a:cubicBezTo>
                    <a:pt x="605" y="514"/>
                    <a:pt x="561" y="513"/>
                    <a:pt x="523" y="494"/>
                  </a:cubicBezTo>
                  <a:cubicBezTo>
                    <a:pt x="473" y="474"/>
                    <a:pt x="445" y="424"/>
                    <a:pt x="432" y="377"/>
                  </a:cubicBezTo>
                  <a:cubicBezTo>
                    <a:pt x="422" y="371"/>
                    <a:pt x="409" y="375"/>
                    <a:pt x="399" y="373"/>
                  </a:cubicBezTo>
                  <a:cubicBezTo>
                    <a:pt x="334" y="374"/>
                    <a:pt x="282" y="319"/>
                    <a:pt x="254" y="264"/>
                  </a:cubicBezTo>
                  <a:cubicBezTo>
                    <a:pt x="244" y="246"/>
                    <a:pt x="246" y="223"/>
                    <a:pt x="239" y="205"/>
                  </a:cubicBezTo>
                  <a:cubicBezTo>
                    <a:pt x="232" y="196"/>
                    <a:pt x="218" y="200"/>
                    <a:pt x="208" y="197"/>
                  </a:cubicBezTo>
                  <a:cubicBezTo>
                    <a:pt x="185" y="196"/>
                    <a:pt x="166" y="184"/>
                    <a:pt x="143" y="180"/>
                  </a:cubicBezTo>
                  <a:cubicBezTo>
                    <a:pt x="99" y="166"/>
                    <a:pt x="55" y="129"/>
                    <a:pt x="38" y="85"/>
                  </a:cubicBezTo>
                  <a:cubicBezTo>
                    <a:pt x="25" y="59"/>
                    <a:pt x="12" y="33"/>
                    <a:pt x="7" y="4"/>
                  </a:cubicBezTo>
                  <a:cubicBezTo>
                    <a:pt x="0" y="4"/>
                    <a:pt x="0" y="4"/>
                    <a:pt x="0" y="4"/>
                  </a:cubicBezTo>
                  <a:cubicBezTo>
                    <a:pt x="5" y="30"/>
                    <a:pt x="14" y="54"/>
                    <a:pt x="25" y="76"/>
                  </a:cubicBezTo>
                  <a:cubicBezTo>
                    <a:pt x="50" y="140"/>
                    <a:pt x="112" y="184"/>
                    <a:pt x="177" y="196"/>
                  </a:cubicBezTo>
                  <a:cubicBezTo>
                    <a:pt x="195" y="202"/>
                    <a:pt x="216" y="202"/>
                    <a:pt x="234" y="210"/>
                  </a:cubicBezTo>
                  <a:cubicBezTo>
                    <a:pt x="240" y="244"/>
                    <a:pt x="249" y="278"/>
                    <a:pt x="272" y="304"/>
                  </a:cubicBezTo>
                  <a:cubicBezTo>
                    <a:pt x="300" y="346"/>
                    <a:pt x="343" y="375"/>
                    <a:pt x="392" y="378"/>
                  </a:cubicBezTo>
                  <a:cubicBezTo>
                    <a:pt x="402" y="383"/>
                    <a:pt x="419" y="375"/>
                    <a:pt x="427" y="383"/>
                  </a:cubicBezTo>
                  <a:cubicBezTo>
                    <a:pt x="432" y="403"/>
                    <a:pt x="443" y="418"/>
                    <a:pt x="450" y="437"/>
                  </a:cubicBezTo>
                  <a:cubicBezTo>
                    <a:pt x="468" y="470"/>
                    <a:pt x="500" y="489"/>
                    <a:pt x="532" y="504"/>
                  </a:cubicBezTo>
                  <a:cubicBezTo>
                    <a:pt x="576" y="523"/>
                    <a:pt x="627" y="519"/>
                    <a:pt x="669" y="542"/>
                  </a:cubicBezTo>
                  <a:cubicBezTo>
                    <a:pt x="698" y="562"/>
                    <a:pt x="728" y="592"/>
                    <a:pt x="740" y="624"/>
                  </a:cubicBezTo>
                  <a:cubicBezTo>
                    <a:pt x="742" y="624"/>
                    <a:pt x="742" y="624"/>
                    <a:pt x="742" y="624"/>
                  </a:cubicBezTo>
                  <a:cubicBezTo>
                    <a:pt x="747" y="625"/>
                    <a:pt x="743" y="619"/>
                    <a:pt x="744" y="614"/>
                  </a:cubicBezTo>
                  <a:cubicBezTo>
                    <a:pt x="747" y="617"/>
                    <a:pt x="754" y="617"/>
                    <a:pt x="757" y="622"/>
                  </a:cubicBezTo>
                  <a:cubicBezTo>
                    <a:pt x="766" y="614"/>
                    <a:pt x="772" y="600"/>
                    <a:pt x="778" y="590"/>
                  </a:cubicBezTo>
                  <a:cubicBezTo>
                    <a:pt x="802" y="550"/>
                    <a:pt x="845" y="531"/>
                    <a:pt x="888" y="523"/>
                  </a:cubicBezTo>
                  <a:cubicBezTo>
                    <a:pt x="912" y="520"/>
                    <a:pt x="934" y="514"/>
                    <a:pt x="959" y="513"/>
                  </a:cubicBezTo>
                  <a:cubicBezTo>
                    <a:pt x="994" y="510"/>
                    <a:pt x="1024" y="486"/>
                    <a:pt x="1042" y="457"/>
                  </a:cubicBezTo>
                  <a:cubicBezTo>
                    <a:pt x="1060" y="435"/>
                    <a:pt x="1062" y="407"/>
                    <a:pt x="1072" y="381"/>
                  </a:cubicBezTo>
                  <a:cubicBezTo>
                    <a:pt x="1098" y="377"/>
                    <a:pt x="1125" y="375"/>
                    <a:pt x="1150" y="368"/>
                  </a:cubicBezTo>
                  <a:cubicBezTo>
                    <a:pt x="1195" y="345"/>
                    <a:pt x="1195" y="345"/>
                    <a:pt x="1195" y="345"/>
                  </a:cubicBezTo>
                  <a:cubicBezTo>
                    <a:pt x="1229" y="323"/>
                    <a:pt x="1247" y="288"/>
                    <a:pt x="1259" y="253"/>
                  </a:cubicBezTo>
                  <a:cubicBezTo>
                    <a:pt x="1264" y="240"/>
                    <a:pt x="1264" y="224"/>
                    <a:pt x="1270" y="213"/>
                  </a:cubicBezTo>
                  <a:cubicBezTo>
                    <a:pt x="1330" y="205"/>
                    <a:pt x="1390" y="188"/>
                    <a:pt x="1431" y="141"/>
                  </a:cubicBezTo>
                  <a:cubicBezTo>
                    <a:pt x="1473" y="104"/>
                    <a:pt x="1497" y="56"/>
                    <a:pt x="1506" y="4"/>
                  </a:cubicBezTo>
                  <a:lnTo>
                    <a:pt x="1501" y="4"/>
                  </a:lnTo>
                  <a:close/>
                  <a:moveTo>
                    <a:pt x="1411" y="46"/>
                  </a:moveTo>
                  <a:cubicBezTo>
                    <a:pt x="1414" y="51"/>
                    <a:pt x="1416" y="56"/>
                    <a:pt x="1414" y="62"/>
                  </a:cubicBezTo>
                  <a:cubicBezTo>
                    <a:pt x="1405" y="61"/>
                    <a:pt x="1399" y="49"/>
                    <a:pt x="1390" y="46"/>
                  </a:cubicBezTo>
                  <a:cubicBezTo>
                    <a:pt x="1384" y="40"/>
                    <a:pt x="1372" y="43"/>
                    <a:pt x="1370" y="36"/>
                  </a:cubicBezTo>
                  <a:cubicBezTo>
                    <a:pt x="1384" y="33"/>
                    <a:pt x="1401" y="34"/>
                    <a:pt x="1411" y="46"/>
                  </a:cubicBezTo>
                  <a:close/>
                  <a:moveTo>
                    <a:pt x="1356" y="44"/>
                  </a:moveTo>
                  <a:cubicBezTo>
                    <a:pt x="1372" y="45"/>
                    <a:pt x="1393" y="47"/>
                    <a:pt x="1403" y="64"/>
                  </a:cubicBezTo>
                  <a:cubicBezTo>
                    <a:pt x="1403" y="69"/>
                    <a:pt x="1397" y="69"/>
                    <a:pt x="1394" y="71"/>
                  </a:cubicBezTo>
                  <a:cubicBezTo>
                    <a:pt x="1377" y="71"/>
                    <a:pt x="1359" y="68"/>
                    <a:pt x="1350" y="52"/>
                  </a:cubicBezTo>
                  <a:cubicBezTo>
                    <a:pt x="1346" y="47"/>
                    <a:pt x="1351" y="44"/>
                    <a:pt x="1356" y="44"/>
                  </a:cubicBezTo>
                  <a:close/>
                  <a:moveTo>
                    <a:pt x="1153" y="116"/>
                  </a:moveTo>
                  <a:cubicBezTo>
                    <a:pt x="1160" y="118"/>
                    <a:pt x="1166" y="125"/>
                    <a:pt x="1169" y="131"/>
                  </a:cubicBezTo>
                  <a:cubicBezTo>
                    <a:pt x="1170" y="142"/>
                    <a:pt x="1170" y="154"/>
                    <a:pt x="1164" y="161"/>
                  </a:cubicBezTo>
                  <a:cubicBezTo>
                    <a:pt x="1169" y="169"/>
                    <a:pt x="1159" y="173"/>
                    <a:pt x="1157" y="179"/>
                  </a:cubicBezTo>
                  <a:cubicBezTo>
                    <a:pt x="1148" y="184"/>
                    <a:pt x="1148" y="184"/>
                    <a:pt x="1148" y="184"/>
                  </a:cubicBezTo>
                  <a:cubicBezTo>
                    <a:pt x="1147" y="176"/>
                    <a:pt x="1155" y="168"/>
                    <a:pt x="1155" y="159"/>
                  </a:cubicBezTo>
                  <a:cubicBezTo>
                    <a:pt x="1161" y="144"/>
                    <a:pt x="1152" y="131"/>
                    <a:pt x="1153" y="116"/>
                  </a:cubicBezTo>
                  <a:close/>
                  <a:moveTo>
                    <a:pt x="1142" y="114"/>
                  </a:moveTo>
                  <a:cubicBezTo>
                    <a:pt x="1151" y="128"/>
                    <a:pt x="1154" y="148"/>
                    <a:pt x="1149" y="165"/>
                  </a:cubicBezTo>
                  <a:cubicBezTo>
                    <a:pt x="1146" y="169"/>
                    <a:pt x="1145" y="176"/>
                    <a:pt x="1139" y="177"/>
                  </a:cubicBezTo>
                  <a:cubicBezTo>
                    <a:pt x="1127" y="155"/>
                    <a:pt x="1142" y="136"/>
                    <a:pt x="1142" y="114"/>
                  </a:cubicBezTo>
                  <a:close/>
                  <a:moveTo>
                    <a:pt x="1091" y="152"/>
                  </a:moveTo>
                  <a:cubicBezTo>
                    <a:pt x="1085" y="160"/>
                    <a:pt x="1081" y="166"/>
                    <a:pt x="1070" y="167"/>
                  </a:cubicBezTo>
                  <a:cubicBezTo>
                    <a:pt x="1069" y="166"/>
                    <a:pt x="1069" y="166"/>
                    <a:pt x="1069" y="166"/>
                  </a:cubicBezTo>
                  <a:cubicBezTo>
                    <a:pt x="1083" y="149"/>
                    <a:pt x="1089" y="126"/>
                    <a:pt x="1098" y="105"/>
                  </a:cubicBezTo>
                  <a:cubicBezTo>
                    <a:pt x="1106" y="119"/>
                    <a:pt x="1098" y="139"/>
                    <a:pt x="1091" y="152"/>
                  </a:cubicBezTo>
                  <a:close/>
                  <a:moveTo>
                    <a:pt x="1089" y="111"/>
                  </a:moveTo>
                  <a:cubicBezTo>
                    <a:pt x="1082" y="135"/>
                    <a:pt x="1072" y="164"/>
                    <a:pt x="1049" y="176"/>
                  </a:cubicBezTo>
                  <a:cubicBezTo>
                    <a:pt x="1047" y="149"/>
                    <a:pt x="1064" y="120"/>
                    <a:pt x="1089" y="111"/>
                  </a:cubicBezTo>
                  <a:close/>
                  <a:moveTo>
                    <a:pt x="826" y="194"/>
                  </a:moveTo>
                  <a:cubicBezTo>
                    <a:pt x="824" y="193"/>
                    <a:pt x="824" y="193"/>
                    <a:pt x="824" y="193"/>
                  </a:cubicBezTo>
                  <a:cubicBezTo>
                    <a:pt x="833" y="188"/>
                    <a:pt x="844" y="190"/>
                    <a:pt x="854" y="190"/>
                  </a:cubicBezTo>
                  <a:cubicBezTo>
                    <a:pt x="859" y="188"/>
                    <a:pt x="865" y="187"/>
                    <a:pt x="869" y="189"/>
                  </a:cubicBezTo>
                  <a:cubicBezTo>
                    <a:pt x="857" y="198"/>
                    <a:pt x="839" y="200"/>
                    <a:pt x="826" y="194"/>
                  </a:cubicBezTo>
                  <a:close/>
                  <a:moveTo>
                    <a:pt x="867" y="180"/>
                  </a:moveTo>
                  <a:cubicBezTo>
                    <a:pt x="856" y="183"/>
                    <a:pt x="845" y="186"/>
                    <a:pt x="833" y="183"/>
                  </a:cubicBezTo>
                  <a:cubicBezTo>
                    <a:pt x="831" y="174"/>
                    <a:pt x="843" y="174"/>
                    <a:pt x="848" y="169"/>
                  </a:cubicBezTo>
                  <a:cubicBezTo>
                    <a:pt x="860" y="166"/>
                    <a:pt x="873" y="169"/>
                    <a:pt x="884" y="170"/>
                  </a:cubicBezTo>
                  <a:cubicBezTo>
                    <a:pt x="883" y="177"/>
                    <a:pt x="873" y="178"/>
                    <a:pt x="867" y="180"/>
                  </a:cubicBezTo>
                  <a:close/>
                  <a:moveTo>
                    <a:pt x="896" y="265"/>
                  </a:moveTo>
                  <a:cubicBezTo>
                    <a:pt x="884" y="258"/>
                    <a:pt x="881" y="246"/>
                    <a:pt x="879" y="234"/>
                  </a:cubicBezTo>
                  <a:cubicBezTo>
                    <a:pt x="879" y="224"/>
                    <a:pt x="879" y="212"/>
                    <a:pt x="891" y="210"/>
                  </a:cubicBezTo>
                  <a:cubicBezTo>
                    <a:pt x="894" y="227"/>
                    <a:pt x="891" y="246"/>
                    <a:pt x="898" y="263"/>
                  </a:cubicBezTo>
                  <a:lnTo>
                    <a:pt x="896" y="265"/>
                  </a:lnTo>
                  <a:close/>
                  <a:moveTo>
                    <a:pt x="910" y="241"/>
                  </a:moveTo>
                  <a:cubicBezTo>
                    <a:pt x="909" y="247"/>
                    <a:pt x="907" y="252"/>
                    <a:pt x="904" y="257"/>
                  </a:cubicBezTo>
                  <a:cubicBezTo>
                    <a:pt x="899" y="243"/>
                    <a:pt x="894" y="226"/>
                    <a:pt x="898" y="210"/>
                  </a:cubicBezTo>
                  <a:cubicBezTo>
                    <a:pt x="907" y="215"/>
                    <a:pt x="909" y="228"/>
                    <a:pt x="910" y="241"/>
                  </a:cubicBezTo>
                  <a:close/>
                  <a:moveTo>
                    <a:pt x="849" y="334"/>
                  </a:moveTo>
                  <a:cubicBezTo>
                    <a:pt x="840" y="335"/>
                    <a:pt x="830" y="331"/>
                    <a:pt x="826" y="323"/>
                  </a:cubicBezTo>
                  <a:cubicBezTo>
                    <a:pt x="823" y="316"/>
                    <a:pt x="822" y="307"/>
                    <a:pt x="826" y="299"/>
                  </a:cubicBezTo>
                  <a:cubicBezTo>
                    <a:pt x="837" y="314"/>
                    <a:pt x="853" y="325"/>
                    <a:pt x="872" y="325"/>
                  </a:cubicBezTo>
                  <a:cubicBezTo>
                    <a:pt x="868" y="333"/>
                    <a:pt x="858" y="334"/>
                    <a:pt x="849" y="334"/>
                  </a:cubicBezTo>
                  <a:close/>
                  <a:moveTo>
                    <a:pt x="845" y="311"/>
                  </a:moveTo>
                  <a:cubicBezTo>
                    <a:pt x="841" y="305"/>
                    <a:pt x="830" y="298"/>
                    <a:pt x="834" y="290"/>
                  </a:cubicBezTo>
                  <a:cubicBezTo>
                    <a:pt x="849" y="294"/>
                    <a:pt x="870" y="298"/>
                    <a:pt x="874" y="316"/>
                  </a:cubicBezTo>
                  <a:cubicBezTo>
                    <a:pt x="864" y="321"/>
                    <a:pt x="852" y="317"/>
                    <a:pt x="845" y="311"/>
                  </a:cubicBezTo>
                  <a:close/>
                  <a:moveTo>
                    <a:pt x="760" y="317"/>
                  </a:moveTo>
                  <a:cubicBezTo>
                    <a:pt x="771" y="315"/>
                    <a:pt x="779" y="321"/>
                    <a:pt x="787" y="327"/>
                  </a:cubicBezTo>
                  <a:cubicBezTo>
                    <a:pt x="792" y="333"/>
                    <a:pt x="800" y="341"/>
                    <a:pt x="795" y="349"/>
                  </a:cubicBezTo>
                  <a:cubicBezTo>
                    <a:pt x="783" y="341"/>
                    <a:pt x="771" y="332"/>
                    <a:pt x="759" y="323"/>
                  </a:cubicBezTo>
                  <a:cubicBezTo>
                    <a:pt x="756" y="321"/>
                    <a:pt x="758" y="318"/>
                    <a:pt x="760" y="317"/>
                  </a:cubicBezTo>
                  <a:close/>
                  <a:moveTo>
                    <a:pt x="733" y="321"/>
                  </a:moveTo>
                  <a:cubicBezTo>
                    <a:pt x="753" y="324"/>
                    <a:pt x="770" y="337"/>
                    <a:pt x="783" y="353"/>
                  </a:cubicBezTo>
                  <a:cubicBezTo>
                    <a:pt x="772" y="360"/>
                    <a:pt x="760" y="348"/>
                    <a:pt x="748" y="345"/>
                  </a:cubicBezTo>
                  <a:cubicBezTo>
                    <a:pt x="741" y="339"/>
                    <a:pt x="732" y="331"/>
                    <a:pt x="733" y="321"/>
                  </a:cubicBezTo>
                  <a:close/>
                  <a:moveTo>
                    <a:pt x="875" y="84"/>
                  </a:moveTo>
                  <a:cubicBezTo>
                    <a:pt x="880" y="88"/>
                    <a:pt x="881" y="92"/>
                    <a:pt x="882" y="97"/>
                  </a:cubicBezTo>
                  <a:cubicBezTo>
                    <a:pt x="881" y="98"/>
                    <a:pt x="881" y="98"/>
                    <a:pt x="881" y="98"/>
                  </a:cubicBezTo>
                  <a:cubicBezTo>
                    <a:pt x="871" y="90"/>
                    <a:pt x="859" y="84"/>
                    <a:pt x="853" y="73"/>
                  </a:cubicBezTo>
                  <a:cubicBezTo>
                    <a:pt x="862" y="71"/>
                    <a:pt x="871" y="77"/>
                    <a:pt x="875" y="84"/>
                  </a:cubicBezTo>
                  <a:close/>
                  <a:moveTo>
                    <a:pt x="839" y="76"/>
                  </a:moveTo>
                  <a:cubicBezTo>
                    <a:pt x="853" y="84"/>
                    <a:pt x="869" y="94"/>
                    <a:pt x="878" y="106"/>
                  </a:cubicBezTo>
                  <a:cubicBezTo>
                    <a:pt x="875" y="113"/>
                    <a:pt x="866" y="109"/>
                    <a:pt x="860" y="108"/>
                  </a:cubicBezTo>
                  <a:cubicBezTo>
                    <a:pt x="842" y="104"/>
                    <a:pt x="821" y="96"/>
                    <a:pt x="814" y="77"/>
                  </a:cubicBezTo>
                  <a:cubicBezTo>
                    <a:pt x="819" y="70"/>
                    <a:pt x="831" y="75"/>
                    <a:pt x="839" y="76"/>
                  </a:cubicBezTo>
                  <a:close/>
                  <a:moveTo>
                    <a:pt x="756" y="52"/>
                  </a:moveTo>
                  <a:cubicBezTo>
                    <a:pt x="743" y="43"/>
                    <a:pt x="738" y="29"/>
                    <a:pt x="738" y="13"/>
                  </a:cubicBezTo>
                  <a:cubicBezTo>
                    <a:pt x="738" y="9"/>
                    <a:pt x="742" y="10"/>
                    <a:pt x="744" y="12"/>
                  </a:cubicBezTo>
                  <a:cubicBezTo>
                    <a:pt x="755" y="30"/>
                    <a:pt x="755" y="30"/>
                    <a:pt x="755" y="30"/>
                  </a:cubicBezTo>
                  <a:cubicBezTo>
                    <a:pt x="757" y="36"/>
                    <a:pt x="762" y="49"/>
                    <a:pt x="756" y="52"/>
                  </a:cubicBezTo>
                  <a:close/>
                  <a:moveTo>
                    <a:pt x="757" y="18"/>
                  </a:moveTo>
                  <a:cubicBezTo>
                    <a:pt x="758" y="15"/>
                    <a:pt x="758" y="15"/>
                    <a:pt x="758" y="15"/>
                  </a:cubicBezTo>
                  <a:cubicBezTo>
                    <a:pt x="766" y="21"/>
                    <a:pt x="772" y="30"/>
                    <a:pt x="770" y="42"/>
                  </a:cubicBezTo>
                  <a:cubicBezTo>
                    <a:pt x="769" y="44"/>
                    <a:pt x="769" y="46"/>
                    <a:pt x="767" y="46"/>
                  </a:cubicBezTo>
                  <a:lnTo>
                    <a:pt x="757" y="18"/>
                  </a:lnTo>
                  <a:close/>
                  <a:moveTo>
                    <a:pt x="614" y="35"/>
                  </a:moveTo>
                  <a:cubicBezTo>
                    <a:pt x="611" y="40"/>
                    <a:pt x="611" y="40"/>
                    <a:pt x="611" y="40"/>
                  </a:cubicBezTo>
                  <a:cubicBezTo>
                    <a:pt x="608" y="40"/>
                    <a:pt x="608" y="40"/>
                    <a:pt x="608" y="40"/>
                  </a:cubicBezTo>
                  <a:lnTo>
                    <a:pt x="614" y="35"/>
                  </a:lnTo>
                  <a:close/>
                  <a:moveTo>
                    <a:pt x="623" y="41"/>
                  </a:moveTo>
                  <a:cubicBezTo>
                    <a:pt x="628" y="41"/>
                    <a:pt x="633" y="39"/>
                    <a:pt x="638" y="40"/>
                  </a:cubicBezTo>
                  <a:cubicBezTo>
                    <a:pt x="630" y="60"/>
                    <a:pt x="612" y="80"/>
                    <a:pt x="588" y="82"/>
                  </a:cubicBezTo>
                  <a:cubicBezTo>
                    <a:pt x="591" y="66"/>
                    <a:pt x="607" y="48"/>
                    <a:pt x="623" y="41"/>
                  </a:cubicBezTo>
                  <a:close/>
                  <a:moveTo>
                    <a:pt x="581" y="34"/>
                  </a:moveTo>
                  <a:cubicBezTo>
                    <a:pt x="583" y="35"/>
                    <a:pt x="583" y="35"/>
                    <a:pt x="583" y="35"/>
                  </a:cubicBezTo>
                  <a:cubicBezTo>
                    <a:pt x="582" y="47"/>
                    <a:pt x="571" y="57"/>
                    <a:pt x="561" y="61"/>
                  </a:cubicBezTo>
                  <a:cubicBezTo>
                    <a:pt x="557" y="62"/>
                    <a:pt x="557" y="62"/>
                    <a:pt x="557" y="62"/>
                  </a:cubicBezTo>
                  <a:cubicBezTo>
                    <a:pt x="556" y="47"/>
                    <a:pt x="574" y="45"/>
                    <a:pt x="581" y="34"/>
                  </a:cubicBezTo>
                  <a:close/>
                  <a:moveTo>
                    <a:pt x="572" y="30"/>
                  </a:moveTo>
                  <a:cubicBezTo>
                    <a:pt x="570" y="41"/>
                    <a:pt x="556" y="41"/>
                    <a:pt x="551" y="50"/>
                  </a:cubicBezTo>
                  <a:cubicBezTo>
                    <a:pt x="553" y="39"/>
                    <a:pt x="563" y="32"/>
                    <a:pt x="572" y="30"/>
                  </a:cubicBezTo>
                  <a:close/>
                  <a:moveTo>
                    <a:pt x="503" y="104"/>
                  </a:moveTo>
                  <a:cubicBezTo>
                    <a:pt x="498" y="106"/>
                    <a:pt x="491" y="106"/>
                    <a:pt x="487" y="104"/>
                  </a:cubicBezTo>
                  <a:cubicBezTo>
                    <a:pt x="495" y="97"/>
                    <a:pt x="505" y="92"/>
                    <a:pt x="518" y="93"/>
                  </a:cubicBezTo>
                  <a:cubicBezTo>
                    <a:pt x="516" y="99"/>
                    <a:pt x="508" y="102"/>
                    <a:pt x="503" y="104"/>
                  </a:cubicBezTo>
                  <a:close/>
                  <a:moveTo>
                    <a:pt x="486" y="93"/>
                  </a:moveTo>
                  <a:cubicBezTo>
                    <a:pt x="495" y="85"/>
                    <a:pt x="510" y="73"/>
                    <a:pt x="522" y="83"/>
                  </a:cubicBezTo>
                  <a:cubicBezTo>
                    <a:pt x="511" y="86"/>
                    <a:pt x="497" y="88"/>
                    <a:pt x="486" y="93"/>
                  </a:cubicBezTo>
                  <a:close/>
                  <a:moveTo>
                    <a:pt x="506" y="170"/>
                  </a:moveTo>
                  <a:cubicBezTo>
                    <a:pt x="506" y="155"/>
                    <a:pt x="508" y="131"/>
                    <a:pt x="529" y="128"/>
                  </a:cubicBezTo>
                  <a:cubicBezTo>
                    <a:pt x="518" y="141"/>
                    <a:pt x="516" y="158"/>
                    <a:pt x="506" y="170"/>
                  </a:cubicBezTo>
                  <a:close/>
                  <a:moveTo>
                    <a:pt x="516" y="173"/>
                  </a:moveTo>
                  <a:cubicBezTo>
                    <a:pt x="515" y="170"/>
                    <a:pt x="515" y="170"/>
                    <a:pt x="515" y="170"/>
                  </a:cubicBezTo>
                  <a:cubicBezTo>
                    <a:pt x="521" y="154"/>
                    <a:pt x="527" y="132"/>
                    <a:pt x="547" y="128"/>
                  </a:cubicBezTo>
                  <a:cubicBezTo>
                    <a:pt x="549" y="133"/>
                    <a:pt x="549" y="133"/>
                    <a:pt x="549" y="133"/>
                  </a:cubicBezTo>
                  <a:cubicBezTo>
                    <a:pt x="548" y="150"/>
                    <a:pt x="533" y="168"/>
                    <a:pt x="516" y="173"/>
                  </a:cubicBezTo>
                  <a:close/>
                  <a:moveTo>
                    <a:pt x="512" y="350"/>
                  </a:moveTo>
                  <a:cubicBezTo>
                    <a:pt x="505" y="344"/>
                    <a:pt x="495" y="338"/>
                    <a:pt x="497" y="328"/>
                  </a:cubicBezTo>
                  <a:cubicBezTo>
                    <a:pt x="508" y="340"/>
                    <a:pt x="520" y="347"/>
                    <a:pt x="534" y="353"/>
                  </a:cubicBezTo>
                  <a:cubicBezTo>
                    <a:pt x="529" y="357"/>
                    <a:pt x="518" y="353"/>
                    <a:pt x="512" y="350"/>
                  </a:cubicBezTo>
                  <a:close/>
                  <a:moveTo>
                    <a:pt x="500" y="311"/>
                  </a:moveTo>
                  <a:cubicBezTo>
                    <a:pt x="501" y="308"/>
                    <a:pt x="501" y="308"/>
                    <a:pt x="501" y="308"/>
                  </a:cubicBezTo>
                  <a:cubicBezTo>
                    <a:pt x="517" y="316"/>
                    <a:pt x="544" y="324"/>
                    <a:pt x="543" y="348"/>
                  </a:cubicBezTo>
                  <a:cubicBezTo>
                    <a:pt x="524" y="344"/>
                    <a:pt x="504" y="331"/>
                    <a:pt x="500" y="311"/>
                  </a:cubicBezTo>
                  <a:close/>
                  <a:moveTo>
                    <a:pt x="1162" y="287"/>
                  </a:moveTo>
                  <a:cubicBezTo>
                    <a:pt x="1142" y="253"/>
                    <a:pt x="1142" y="253"/>
                    <a:pt x="1142" y="253"/>
                  </a:cubicBezTo>
                  <a:cubicBezTo>
                    <a:pt x="1147" y="249"/>
                    <a:pt x="1154" y="253"/>
                    <a:pt x="1159" y="255"/>
                  </a:cubicBezTo>
                  <a:cubicBezTo>
                    <a:pt x="1167" y="264"/>
                    <a:pt x="1167" y="264"/>
                    <a:pt x="1167" y="264"/>
                  </a:cubicBezTo>
                  <a:cubicBezTo>
                    <a:pt x="1168" y="272"/>
                    <a:pt x="1169" y="282"/>
                    <a:pt x="1162" y="287"/>
                  </a:cubicBezTo>
                  <a:close/>
                  <a:moveTo>
                    <a:pt x="1153" y="291"/>
                  </a:moveTo>
                  <a:cubicBezTo>
                    <a:pt x="1145" y="290"/>
                    <a:pt x="1135" y="285"/>
                    <a:pt x="1132" y="276"/>
                  </a:cubicBezTo>
                  <a:cubicBezTo>
                    <a:pt x="1129" y="269"/>
                    <a:pt x="1130" y="261"/>
                    <a:pt x="1132" y="254"/>
                  </a:cubicBezTo>
                  <a:cubicBezTo>
                    <a:pt x="1145" y="261"/>
                    <a:pt x="1153" y="277"/>
                    <a:pt x="1153" y="291"/>
                  </a:cubicBezTo>
                  <a:close/>
                  <a:moveTo>
                    <a:pt x="1286" y="133"/>
                  </a:moveTo>
                  <a:cubicBezTo>
                    <a:pt x="1280" y="122"/>
                    <a:pt x="1274" y="108"/>
                    <a:pt x="1278" y="95"/>
                  </a:cubicBezTo>
                  <a:cubicBezTo>
                    <a:pt x="1290" y="105"/>
                    <a:pt x="1300" y="121"/>
                    <a:pt x="1302" y="139"/>
                  </a:cubicBezTo>
                  <a:cubicBezTo>
                    <a:pt x="1297" y="142"/>
                    <a:pt x="1290" y="136"/>
                    <a:pt x="1286" y="133"/>
                  </a:cubicBezTo>
                  <a:close/>
                  <a:moveTo>
                    <a:pt x="1308" y="108"/>
                  </a:moveTo>
                  <a:cubicBezTo>
                    <a:pt x="1309" y="115"/>
                    <a:pt x="1311" y="121"/>
                    <a:pt x="1308" y="127"/>
                  </a:cubicBezTo>
                  <a:cubicBezTo>
                    <a:pt x="1306" y="127"/>
                    <a:pt x="1306" y="127"/>
                    <a:pt x="1306" y="127"/>
                  </a:cubicBezTo>
                  <a:cubicBezTo>
                    <a:pt x="1301" y="114"/>
                    <a:pt x="1293" y="102"/>
                    <a:pt x="1286" y="89"/>
                  </a:cubicBezTo>
                  <a:cubicBezTo>
                    <a:pt x="1296" y="92"/>
                    <a:pt x="1304" y="98"/>
                    <a:pt x="1308" y="108"/>
                  </a:cubicBezTo>
                  <a:close/>
                  <a:moveTo>
                    <a:pt x="1306" y="15"/>
                  </a:moveTo>
                  <a:cubicBezTo>
                    <a:pt x="1322" y="25"/>
                    <a:pt x="1322" y="25"/>
                    <a:pt x="1322" y="25"/>
                  </a:cubicBezTo>
                  <a:cubicBezTo>
                    <a:pt x="1330" y="33"/>
                    <a:pt x="1340" y="42"/>
                    <a:pt x="1342" y="53"/>
                  </a:cubicBezTo>
                  <a:cubicBezTo>
                    <a:pt x="1316" y="37"/>
                    <a:pt x="1287" y="24"/>
                    <a:pt x="1255" y="24"/>
                  </a:cubicBezTo>
                  <a:cubicBezTo>
                    <a:pt x="1254" y="22"/>
                    <a:pt x="1254" y="22"/>
                    <a:pt x="1254" y="22"/>
                  </a:cubicBezTo>
                  <a:cubicBezTo>
                    <a:pt x="1267" y="13"/>
                    <a:pt x="1288" y="14"/>
                    <a:pt x="1306" y="15"/>
                  </a:cubicBezTo>
                  <a:close/>
                  <a:moveTo>
                    <a:pt x="1280" y="31"/>
                  </a:moveTo>
                  <a:cubicBezTo>
                    <a:pt x="1303" y="35"/>
                    <a:pt x="1325" y="47"/>
                    <a:pt x="1341" y="65"/>
                  </a:cubicBezTo>
                  <a:cubicBezTo>
                    <a:pt x="1333" y="73"/>
                    <a:pt x="1319" y="72"/>
                    <a:pt x="1308" y="74"/>
                  </a:cubicBezTo>
                  <a:cubicBezTo>
                    <a:pt x="1283" y="72"/>
                    <a:pt x="1253" y="65"/>
                    <a:pt x="1246" y="39"/>
                  </a:cubicBezTo>
                  <a:cubicBezTo>
                    <a:pt x="1250" y="22"/>
                    <a:pt x="1270" y="34"/>
                    <a:pt x="1280" y="31"/>
                  </a:cubicBezTo>
                  <a:close/>
                  <a:moveTo>
                    <a:pt x="1242" y="21"/>
                  </a:moveTo>
                  <a:cubicBezTo>
                    <a:pt x="1243" y="22"/>
                    <a:pt x="1246" y="25"/>
                    <a:pt x="1244" y="28"/>
                  </a:cubicBezTo>
                  <a:cubicBezTo>
                    <a:pt x="1243" y="31"/>
                    <a:pt x="1240" y="31"/>
                    <a:pt x="1239" y="30"/>
                  </a:cubicBezTo>
                  <a:lnTo>
                    <a:pt x="1242" y="21"/>
                  </a:lnTo>
                  <a:close/>
                  <a:moveTo>
                    <a:pt x="1222" y="55"/>
                  </a:moveTo>
                  <a:cubicBezTo>
                    <a:pt x="1227" y="49"/>
                    <a:pt x="1236" y="42"/>
                    <a:pt x="1244" y="46"/>
                  </a:cubicBezTo>
                  <a:cubicBezTo>
                    <a:pt x="1247" y="56"/>
                    <a:pt x="1258" y="63"/>
                    <a:pt x="1263" y="72"/>
                  </a:cubicBezTo>
                  <a:cubicBezTo>
                    <a:pt x="1268" y="89"/>
                    <a:pt x="1259" y="105"/>
                    <a:pt x="1250" y="121"/>
                  </a:cubicBezTo>
                  <a:cubicBezTo>
                    <a:pt x="1247" y="123"/>
                    <a:pt x="1243" y="125"/>
                    <a:pt x="1239" y="124"/>
                  </a:cubicBezTo>
                  <a:cubicBezTo>
                    <a:pt x="1228" y="103"/>
                    <a:pt x="1218" y="78"/>
                    <a:pt x="1222" y="55"/>
                  </a:cubicBezTo>
                  <a:close/>
                  <a:moveTo>
                    <a:pt x="1098" y="66"/>
                  </a:moveTo>
                  <a:cubicBezTo>
                    <a:pt x="1097" y="67"/>
                    <a:pt x="1094" y="68"/>
                    <a:pt x="1092" y="67"/>
                  </a:cubicBezTo>
                  <a:cubicBezTo>
                    <a:pt x="1097" y="32"/>
                    <a:pt x="1134" y="18"/>
                    <a:pt x="1160" y="6"/>
                  </a:cubicBezTo>
                  <a:cubicBezTo>
                    <a:pt x="1169" y="3"/>
                    <a:pt x="1174" y="10"/>
                    <a:pt x="1181" y="14"/>
                  </a:cubicBezTo>
                  <a:cubicBezTo>
                    <a:pt x="1181" y="18"/>
                    <a:pt x="1182" y="23"/>
                    <a:pt x="1178" y="26"/>
                  </a:cubicBezTo>
                  <a:cubicBezTo>
                    <a:pt x="1148" y="33"/>
                    <a:pt x="1124" y="50"/>
                    <a:pt x="1098" y="66"/>
                  </a:cubicBezTo>
                  <a:close/>
                  <a:moveTo>
                    <a:pt x="1166" y="76"/>
                  </a:moveTo>
                  <a:cubicBezTo>
                    <a:pt x="1148" y="86"/>
                    <a:pt x="1126" y="79"/>
                    <a:pt x="1110" y="68"/>
                  </a:cubicBezTo>
                  <a:cubicBezTo>
                    <a:pt x="1117" y="59"/>
                    <a:pt x="1130" y="54"/>
                    <a:pt x="1140" y="46"/>
                  </a:cubicBezTo>
                  <a:cubicBezTo>
                    <a:pt x="1153" y="41"/>
                    <a:pt x="1167" y="29"/>
                    <a:pt x="1182" y="33"/>
                  </a:cubicBezTo>
                  <a:cubicBezTo>
                    <a:pt x="1194" y="49"/>
                    <a:pt x="1194" y="49"/>
                    <a:pt x="1194" y="49"/>
                  </a:cubicBezTo>
                  <a:cubicBezTo>
                    <a:pt x="1192" y="65"/>
                    <a:pt x="1177" y="69"/>
                    <a:pt x="1166" y="76"/>
                  </a:cubicBezTo>
                  <a:close/>
                  <a:moveTo>
                    <a:pt x="1190" y="78"/>
                  </a:moveTo>
                  <a:cubicBezTo>
                    <a:pt x="1193" y="69"/>
                    <a:pt x="1194" y="60"/>
                    <a:pt x="1200" y="52"/>
                  </a:cubicBezTo>
                  <a:cubicBezTo>
                    <a:pt x="1214" y="54"/>
                    <a:pt x="1214" y="54"/>
                    <a:pt x="1214" y="54"/>
                  </a:cubicBezTo>
                  <a:cubicBezTo>
                    <a:pt x="1213" y="83"/>
                    <a:pt x="1228" y="107"/>
                    <a:pt x="1234" y="134"/>
                  </a:cubicBezTo>
                  <a:cubicBezTo>
                    <a:pt x="1228" y="136"/>
                    <a:pt x="1221" y="129"/>
                    <a:pt x="1214" y="126"/>
                  </a:cubicBezTo>
                  <a:cubicBezTo>
                    <a:pt x="1197" y="116"/>
                    <a:pt x="1191" y="96"/>
                    <a:pt x="1190" y="78"/>
                  </a:cubicBezTo>
                  <a:close/>
                  <a:moveTo>
                    <a:pt x="1179" y="207"/>
                  </a:moveTo>
                  <a:cubicBezTo>
                    <a:pt x="1185" y="199"/>
                    <a:pt x="1190" y="191"/>
                    <a:pt x="1195" y="184"/>
                  </a:cubicBezTo>
                  <a:cubicBezTo>
                    <a:pt x="1200" y="184"/>
                    <a:pt x="1199" y="190"/>
                    <a:pt x="1202" y="193"/>
                  </a:cubicBezTo>
                  <a:cubicBezTo>
                    <a:pt x="1200" y="202"/>
                    <a:pt x="1196" y="211"/>
                    <a:pt x="1190" y="218"/>
                  </a:cubicBezTo>
                  <a:cubicBezTo>
                    <a:pt x="1183" y="224"/>
                    <a:pt x="1175" y="225"/>
                    <a:pt x="1166" y="224"/>
                  </a:cubicBezTo>
                  <a:cubicBezTo>
                    <a:pt x="1167" y="218"/>
                    <a:pt x="1176" y="214"/>
                    <a:pt x="1179" y="207"/>
                  </a:cubicBezTo>
                  <a:close/>
                  <a:moveTo>
                    <a:pt x="1151" y="228"/>
                  </a:moveTo>
                  <a:cubicBezTo>
                    <a:pt x="1167" y="229"/>
                    <a:pt x="1188" y="234"/>
                    <a:pt x="1198" y="216"/>
                  </a:cubicBezTo>
                  <a:cubicBezTo>
                    <a:pt x="1208" y="207"/>
                    <a:pt x="1207" y="193"/>
                    <a:pt x="1202" y="181"/>
                  </a:cubicBezTo>
                  <a:cubicBezTo>
                    <a:pt x="1200" y="174"/>
                    <a:pt x="1200" y="174"/>
                    <a:pt x="1200" y="174"/>
                  </a:cubicBezTo>
                  <a:cubicBezTo>
                    <a:pt x="1208" y="131"/>
                    <a:pt x="1208" y="131"/>
                    <a:pt x="1208" y="131"/>
                  </a:cubicBezTo>
                  <a:cubicBezTo>
                    <a:pt x="1219" y="135"/>
                    <a:pt x="1232" y="139"/>
                    <a:pt x="1241" y="149"/>
                  </a:cubicBezTo>
                  <a:cubicBezTo>
                    <a:pt x="1246" y="145"/>
                    <a:pt x="1244" y="137"/>
                    <a:pt x="1243" y="132"/>
                  </a:cubicBezTo>
                  <a:cubicBezTo>
                    <a:pt x="1255" y="125"/>
                    <a:pt x="1261" y="112"/>
                    <a:pt x="1267" y="101"/>
                  </a:cubicBezTo>
                  <a:cubicBezTo>
                    <a:pt x="1269" y="101"/>
                    <a:pt x="1269" y="101"/>
                    <a:pt x="1269" y="101"/>
                  </a:cubicBezTo>
                  <a:cubicBezTo>
                    <a:pt x="1274" y="116"/>
                    <a:pt x="1273" y="134"/>
                    <a:pt x="1290" y="144"/>
                  </a:cubicBezTo>
                  <a:cubicBezTo>
                    <a:pt x="1269" y="156"/>
                    <a:pt x="1243" y="155"/>
                    <a:pt x="1219" y="159"/>
                  </a:cubicBezTo>
                  <a:cubicBezTo>
                    <a:pt x="1217" y="157"/>
                    <a:pt x="1214" y="156"/>
                    <a:pt x="1211" y="157"/>
                  </a:cubicBezTo>
                  <a:cubicBezTo>
                    <a:pt x="1208" y="168"/>
                    <a:pt x="1216" y="177"/>
                    <a:pt x="1215" y="190"/>
                  </a:cubicBezTo>
                  <a:cubicBezTo>
                    <a:pt x="1218" y="231"/>
                    <a:pt x="1201" y="273"/>
                    <a:pt x="1168" y="295"/>
                  </a:cubicBezTo>
                  <a:cubicBezTo>
                    <a:pt x="1166" y="294"/>
                    <a:pt x="1166" y="294"/>
                    <a:pt x="1166" y="294"/>
                  </a:cubicBezTo>
                  <a:cubicBezTo>
                    <a:pt x="1171" y="283"/>
                    <a:pt x="1180" y="272"/>
                    <a:pt x="1171" y="261"/>
                  </a:cubicBezTo>
                  <a:cubicBezTo>
                    <a:pt x="1161" y="239"/>
                    <a:pt x="1133" y="250"/>
                    <a:pt x="1120" y="233"/>
                  </a:cubicBezTo>
                  <a:lnTo>
                    <a:pt x="1151" y="228"/>
                  </a:lnTo>
                  <a:close/>
                  <a:moveTo>
                    <a:pt x="1105" y="236"/>
                  </a:moveTo>
                  <a:cubicBezTo>
                    <a:pt x="1140" y="240"/>
                    <a:pt x="1110" y="288"/>
                    <a:pt x="1144" y="295"/>
                  </a:cubicBezTo>
                  <a:cubicBezTo>
                    <a:pt x="1147" y="297"/>
                    <a:pt x="1155" y="298"/>
                    <a:pt x="1154" y="305"/>
                  </a:cubicBezTo>
                  <a:cubicBezTo>
                    <a:pt x="1133" y="322"/>
                    <a:pt x="1105" y="320"/>
                    <a:pt x="1079" y="326"/>
                  </a:cubicBezTo>
                  <a:cubicBezTo>
                    <a:pt x="1074" y="325"/>
                    <a:pt x="1074" y="325"/>
                    <a:pt x="1074" y="325"/>
                  </a:cubicBezTo>
                  <a:cubicBezTo>
                    <a:pt x="1079" y="309"/>
                    <a:pt x="1091" y="291"/>
                    <a:pt x="1091" y="271"/>
                  </a:cubicBezTo>
                  <a:cubicBezTo>
                    <a:pt x="1090" y="247"/>
                    <a:pt x="1063" y="238"/>
                    <a:pt x="1048" y="226"/>
                  </a:cubicBezTo>
                  <a:cubicBezTo>
                    <a:pt x="1047" y="223"/>
                    <a:pt x="1047" y="223"/>
                    <a:pt x="1047" y="223"/>
                  </a:cubicBezTo>
                  <a:cubicBezTo>
                    <a:pt x="1066" y="227"/>
                    <a:pt x="1087" y="229"/>
                    <a:pt x="1105" y="236"/>
                  </a:cubicBezTo>
                  <a:close/>
                  <a:moveTo>
                    <a:pt x="1072" y="271"/>
                  </a:moveTo>
                  <a:cubicBezTo>
                    <a:pt x="1062" y="244"/>
                    <a:pt x="1062" y="244"/>
                    <a:pt x="1062" y="244"/>
                  </a:cubicBezTo>
                  <a:cubicBezTo>
                    <a:pt x="1072" y="245"/>
                    <a:pt x="1077" y="256"/>
                    <a:pt x="1084" y="262"/>
                  </a:cubicBezTo>
                  <a:cubicBezTo>
                    <a:pt x="1084" y="274"/>
                    <a:pt x="1086" y="286"/>
                    <a:pt x="1078" y="298"/>
                  </a:cubicBezTo>
                  <a:cubicBezTo>
                    <a:pt x="1074" y="291"/>
                    <a:pt x="1075" y="279"/>
                    <a:pt x="1072" y="271"/>
                  </a:cubicBezTo>
                  <a:close/>
                  <a:moveTo>
                    <a:pt x="1043" y="251"/>
                  </a:moveTo>
                  <a:cubicBezTo>
                    <a:pt x="1046" y="237"/>
                    <a:pt x="1046" y="237"/>
                    <a:pt x="1046" y="237"/>
                  </a:cubicBezTo>
                  <a:cubicBezTo>
                    <a:pt x="1060" y="249"/>
                    <a:pt x="1065" y="267"/>
                    <a:pt x="1069" y="286"/>
                  </a:cubicBezTo>
                  <a:cubicBezTo>
                    <a:pt x="1069" y="313"/>
                    <a:pt x="1069" y="313"/>
                    <a:pt x="1069" y="313"/>
                  </a:cubicBezTo>
                  <a:cubicBezTo>
                    <a:pt x="1066" y="313"/>
                    <a:pt x="1066" y="313"/>
                    <a:pt x="1066" y="313"/>
                  </a:cubicBezTo>
                  <a:cubicBezTo>
                    <a:pt x="1048" y="298"/>
                    <a:pt x="1038" y="274"/>
                    <a:pt x="1043" y="251"/>
                  </a:cubicBezTo>
                  <a:close/>
                  <a:moveTo>
                    <a:pt x="918" y="309"/>
                  </a:moveTo>
                  <a:cubicBezTo>
                    <a:pt x="928" y="282"/>
                    <a:pt x="938" y="253"/>
                    <a:pt x="945" y="225"/>
                  </a:cubicBezTo>
                  <a:cubicBezTo>
                    <a:pt x="966" y="246"/>
                    <a:pt x="941" y="279"/>
                    <a:pt x="958" y="304"/>
                  </a:cubicBezTo>
                  <a:cubicBezTo>
                    <a:pt x="964" y="318"/>
                    <a:pt x="978" y="328"/>
                    <a:pt x="984" y="342"/>
                  </a:cubicBezTo>
                  <a:cubicBezTo>
                    <a:pt x="974" y="346"/>
                    <a:pt x="965" y="338"/>
                    <a:pt x="953" y="339"/>
                  </a:cubicBezTo>
                  <a:cubicBezTo>
                    <a:pt x="940" y="338"/>
                    <a:pt x="925" y="340"/>
                    <a:pt x="918" y="328"/>
                  </a:cubicBezTo>
                  <a:cubicBezTo>
                    <a:pt x="914" y="322"/>
                    <a:pt x="913" y="315"/>
                    <a:pt x="918" y="309"/>
                  </a:cubicBezTo>
                  <a:close/>
                  <a:moveTo>
                    <a:pt x="986" y="294"/>
                  </a:moveTo>
                  <a:cubicBezTo>
                    <a:pt x="986" y="305"/>
                    <a:pt x="991" y="317"/>
                    <a:pt x="984" y="327"/>
                  </a:cubicBezTo>
                  <a:cubicBezTo>
                    <a:pt x="969" y="315"/>
                    <a:pt x="954" y="296"/>
                    <a:pt x="957" y="274"/>
                  </a:cubicBezTo>
                  <a:cubicBezTo>
                    <a:pt x="961" y="244"/>
                    <a:pt x="961" y="244"/>
                    <a:pt x="961" y="244"/>
                  </a:cubicBezTo>
                  <a:cubicBezTo>
                    <a:pt x="979" y="255"/>
                    <a:pt x="979" y="277"/>
                    <a:pt x="986" y="294"/>
                  </a:cubicBezTo>
                  <a:close/>
                  <a:moveTo>
                    <a:pt x="982" y="258"/>
                  </a:moveTo>
                  <a:cubicBezTo>
                    <a:pt x="997" y="266"/>
                    <a:pt x="1000" y="290"/>
                    <a:pt x="997" y="307"/>
                  </a:cubicBezTo>
                  <a:cubicBezTo>
                    <a:pt x="998" y="309"/>
                    <a:pt x="996" y="309"/>
                    <a:pt x="995" y="310"/>
                  </a:cubicBezTo>
                  <a:cubicBezTo>
                    <a:pt x="991" y="293"/>
                    <a:pt x="986" y="273"/>
                    <a:pt x="982" y="258"/>
                  </a:cubicBezTo>
                  <a:close/>
                  <a:moveTo>
                    <a:pt x="932" y="348"/>
                  </a:moveTo>
                  <a:cubicBezTo>
                    <a:pt x="934" y="345"/>
                    <a:pt x="934" y="345"/>
                    <a:pt x="934" y="345"/>
                  </a:cubicBezTo>
                  <a:cubicBezTo>
                    <a:pt x="957" y="343"/>
                    <a:pt x="982" y="345"/>
                    <a:pt x="993" y="367"/>
                  </a:cubicBezTo>
                  <a:cubicBezTo>
                    <a:pt x="993" y="370"/>
                    <a:pt x="993" y="370"/>
                    <a:pt x="993" y="370"/>
                  </a:cubicBezTo>
                  <a:cubicBezTo>
                    <a:pt x="972" y="369"/>
                    <a:pt x="944" y="370"/>
                    <a:pt x="932" y="348"/>
                  </a:cubicBezTo>
                  <a:close/>
                  <a:moveTo>
                    <a:pt x="985" y="378"/>
                  </a:moveTo>
                  <a:cubicBezTo>
                    <a:pt x="977" y="386"/>
                    <a:pt x="961" y="391"/>
                    <a:pt x="948" y="387"/>
                  </a:cubicBezTo>
                  <a:cubicBezTo>
                    <a:pt x="937" y="382"/>
                    <a:pt x="930" y="372"/>
                    <a:pt x="927" y="361"/>
                  </a:cubicBezTo>
                  <a:cubicBezTo>
                    <a:pt x="928" y="355"/>
                    <a:pt x="928" y="355"/>
                    <a:pt x="928" y="355"/>
                  </a:cubicBezTo>
                  <a:cubicBezTo>
                    <a:pt x="943" y="369"/>
                    <a:pt x="962" y="377"/>
                    <a:pt x="984" y="377"/>
                  </a:cubicBezTo>
                  <a:lnTo>
                    <a:pt x="985" y="378"/>
                  </a:lnTo>
                  <a:close/>
                  <a:moveTo>
                    <a:pt x="682" y="345"/>
                  </a:moveTo>
                  <a:cubicBezTo>
                    <a:pt x="688" y="356"/>
                    <a:pt x="698" y="368"/>
                    <a:pt x="705" y="374"/>
                  </a:cubicBezTo>
                  <a:cubicBezTo>
                    <a:pt x="687" y="372"/>
                    <a:pt x="670" y="359"/>
                    <a:pt x="660" y="345"/>
                  </a:cubicBezTo>
                  <a:cubicBezTo>
                    <a:pt x="660" y="338"/>
                    <a:pt x="669" y="334"/>
                    <a:pt x="672" y="329"/>
                  </a:cubicBezTo>
                  <a:cubicBezTo>
                    <a:pt x="680" y="332"/>
                    <a:pt x="677" y="341"/>
                    <a:pt x="682" y="345"/>
                  </a:cubicBezTo>
                  <a:close/>
                  <a:moveTo>
                    <a:pt x="796" y="264"/>
                  </a:moveTo>
                  <a:cubicBezTo>
                    <a:pt x="800" y="272"/>
                    <a:pt x="798" y="281"/>
                    <a:pt x="802" y="290"/>
                  </a:cubicBezTo>
                  <a:cubicBezTo>
                    <a:pt x="799" y="294"/>
                    <a:pt x="795" y="290"/>
                    <a:pt x="793" y="289"/>
                  </a:cubicBezTo>
                  <a:cubicBezTo>
                    <a:pt x="773" y="264"/>
                    <a:pt x="748" y="242"/>
                    <a:pt x="718" y="234"/>
                  </a:cubicBezTo>
                  <a:cubicBezTo>
                    <a:pt x="717" y="229"/>
                    <a:pt x="721" y="225"/>
                    <a:pt x="724" y="222"/>
                  </a:cubicBezTo>
                  <a:cubicBezTo>
                    <a:pt x="754" y="219"/>
                    <a:pt x="782" y="238"/>
                    <a:pt x="796" y="264"/>
                  </a:cubicBezTo>
                  <a:close/>
                  <a:moveTo>
                    <a:pt x="775" y="133"/>
                  </a:moveTo>
                  <a:cubicBezTo>
                    <a:pt x="771" y="140"/>
                    <a:pt x="761" y="142"/>
                    <a:pt x="754" y="140"/>
                  </a:cubicBezTo>
                  <a:cubicBezTo>
                    <a:pt x="751" y="138"/>
                    <a:pt x="748" y="135"/>
                    <a:pt x="746" y="132"/>
                  </a:cubicBezTo>
                  <a:cubicBezTo>
                    <a:pt x="754" y="127"/>
                    <a:pt x="768" y="125"/>
                    <a:pt x="775" y="133"/>
                  </a:cubicBezTo>
                  <a:close/>
                  <a:moveTo>
                    <a:pt x="668" y="105"/>
                  </a:moveTo>
                  <a:cubicBezTo>
                    <a:pt x="683" y="119"/>
                    <a:pt x="701" y="132"/>
                    <a:pt x="697" y="154"/>
                  </a:cubicBezTo>
                  <a:cubicBezTo>
                    <a:pt x="700" y="159"/>
                    <a:pt x="694" y="173"/>
                    <a:pt x="703" y="172"/>
                  </a:cubicBezTo>
                  <a:cubicBezTo>
                    <a:pt x="715" y="151"/>
                    <a:pt x="715" y="151"/>
                    <a:pt x="715" y="151"/>
                  </a:cubicBezTo>
                  <a:cubicBezTo>
                    <a:pt x="741" y="164"/>
                    <a:pt x="767" y="145"/>
                    <a:pt x="791" y="136"/>
                  </a:cubicBezTo>
                  <a:cubicBezTo>
                    <a:pt x="798" y="158"/>
                    <a:pt x="794" y="181"/>
                    <a:pt x="781" y="199"/>
                  </a:cubicBezTo>
                  <a:cubicBezTo>
                    <a:pt x="751" y="216"/>
                    <a:pt x="751" y="216"/>
                    <a:pt x="751" y="216"/>
                  </a:cubicBezTo>
                  <a:cubicBezTo>
                    <a:pt x="719" y="215"/>
                    <a:pt x="719" y="215"/>
                    <a:pt x="719" y="215"/>
                  </a:cubicBezTo>
                  <a:cubicBezTo>
                    <a:pt x="715" y="212"/>
                    <a:pt x="716" y="206"/>
                    <a:pt x="714" y="202"/>
                  </a:cubicBezTo>
                  <a:cubicBezTo>
                    <a:pt x="721" y="187"/>
                    <a:pt x="737" y="177"/>
                    <a:pt x="743" y="163"/>
                  </a:cubicBezTo>
                  <a:cubicBezTo>
                    <a:pt x="739" y="163"/>
                    <a:pt x="739" y="163"/>
                    <a:pt x="739" y="163"/>
                  </a:cubicBezTo>
                  <a:cubicBezTo>
                    <a:pt x="716" y="187"/>
                    <a:pt x="716" y="187"/>
                    <a:pt x="716" y="187"/>
                  </a:cubicBezTo>
                  <a:cubicBezTo>
                    <a:pt x="714" y="187"/>
                    <a:pt x="711" y="183"/>
                    <a:pt x="709" y="186"/>
                  </a:cubicBezTo>
                  <a:cubicBezTo>
                    <a:pt x="707" y="190"/>
                    <a:pt x="707" y="190"/>
                    <a:pt x="707" y="190"/>
                  </a:cubicBezTo>
                  <a:cubicBezTo>
                    <a:pt x="711" y="192"/>
                    <a:pt x="711" y="192"/>
                    <a:pt x="711" y="192"/>
                  </a:cubicBezTo>
                  <a:cubicBezTo>
                    <a:pt x="710" y="193"/>
                    <a:pt x="710" y="193"/>
                    <a:pt x="710" y="193"/>
                  </a:cubicBezTo>
                  <a:cubicBezTo>
                    <a:pt x="699" y="186"/>
                    <a:pt x="687" y="185"/>
                    <a:pt x="676" y="183"/>
                  </a:cubicBezTo>
                  <a:cubicBezTo>
                    <a:pt x="671" y="153"/>
                    <a:pt x="664" y="124"/>
                    <a:pt x="653" y="95"/>
                  </a:cubicBezTo>
                  <a:cubicBezTo>
                    <a:pt x="658" y="96"/>
                    <a:pt x="665" y="101"/>
                    <a:pt x="668" y="105"/>
                  </a:cubicBezTo>
                  <a:close/>
                  <a:moveTo>
                    <a:pt x="684" y="191"/>
                  </a:moveTo>
                  <a:cubicBezTo>
                    <a:pt x="684" y="192"/>
                    <a:pt x="682" y="193"/>
                    <a:pt x="680" y="192"/>
                  </a:cubicBezTo>
                  <a:cubicBezTo>
                    <a:pt x="681" y="190"/>
                    <a:pt x="681" y="190"/>
                    <a:pt x="681" y="190"/>
                  </a:cubicBezTo>
                  <a:lnTo>
                    <a:pt x="684" y="191"/>
                  </a:lnTo>
                  <a:close/>
                  <a:moveTo>
                    <a:pt x="671" y="192"/>
                  </a:moveTo>
                  <a:cubicBezTo>
                    <a:pt x="669" y="200"/>
                    <a:pt x="660" y="197"/>
                    <a:pt x="655" y="201"/>
                  </a:cubicBezTo>
                  <a:cubicBezTo>
                    <a:pt x="654" y="197"/>
                    <a:pt x="662" y="192"/>
                    <a:pt x="667" y="191"/>
                  </a:cubicBezTo>
                  <a:cubicBezTo>
                    <a:pt x="668" y="191"/>
                    <a:pt x="670" y="190"/>
                    <a:pt x="671" y="192"/>
                  </a:cubicBezTo>
                  <a:close/>
                  <a:moveTo>
                    <a:pt x="628" y="125"/>
                  </a:moveTo>
                  <a:cubicBezTo>
                    <a:pt x="634" y="117"/>
                    <a:pt x="639" y="107"/>
                    <a:pt x="646" y="100"/>
                  </a:cubicBezTo>
                  <a:cubicBezTo>
                    <a:pt x="652" y="114"/>
                    <a:pt x="652" y="114"/>
                    <a:pt x="652" y="114"/>
                  </a:cubicBezTo>
                  <a:cubicBezTo>
                    <a:pt x="660" y="135"/>
                    <a:pt x="669" y="160"/>
                    <a:pt x="667" y="183"/>
                  </a:cubicBezTo>
                  <a:cubicBezTo>
                    <a:pt x="658" y="187"/>
                    <a:pt x="649" y="200"/>
                    <a:pt x="640" y="192"/>
                  </a:cubicBezTo>
                  <a:cubicBezTo>
                    <a:pt x="624" y="176"/>
                    <a:pt x="618" y="146"/>
                    <a:pt x="628" y="125"/>
                  </a:cubicBezTo>
                  <a:close/>
                  <a:moveTo>
                    <a:pt x="650" y="204"/>
                  </a:moveTo>
                  <a:cubicBezTo>
                    <a:pt x="643" y="211"/>
                    <a:pt x="642" y="224"/>
                    <a:pt x="641" y="233"/>
                  </a:cubicBezTo>
                  <a:cubicBezTo>
                    <a:pt x="636" y="228"/>
                    <a:pt x="639" y="217"/>
                    <a:pt x="641" y="211"/>
                  </a:cubicBezTo>
                  <a:cubicBezTo>
                    <a:pt x="643" y="206"/>
                    <a:pt x="645" y="203"/>
                    <a:pt x="650" y="204"/>
                  </a:cubicBezTo>
                  <a:close/>
                  <a:moveTo>
                    <a:pt x="565" y="182"/>
                  </a:moveTo>
                  <a:cubicBezTo>
                    <a:pt x="582" y="176"/>
                    <a:pt x="606" y="171"/>
                    <a:pt x="623" y="182"/>
                  </a:cubicBezTo>
                  <a:cubicBezTo>
                    <a:pt x="638" y="202"/>
                    <a:pt x="638" y="202"/>
                    <a:pt x="638" y="202"/>
                  </a:cubicBezTo>
                  <a:cubicBezTo>
                    <a:pt x="638" y="206"/>
                    <a:pt x="635" y="210"/>
                    <a:pt x="632" y="211"/>
                  </a:cubicBezTo>
                  <a:cubicBezTo>
                    <a:pt x="617" y="206"/>
                    <a:pt x="602" y="202"/>
                    <a:pt x="585" y="203"/>
                  </a:cubicBezTo>
                  <a:cubicBezTo>
                    <a:pt x="544" y="199"/>
                    <a:pt x="544" y="199"/>
                    <a:pt x="544" y="199"/>
                  </a:cubicBezTo>
                  <a:cubicBezTo>
                    <a:pt x="546" y="191"/>
                    <a:pt x="557" y="187"/>
                    <a:pt x="565" y="182"/>
                  </a:cubicBezTo>
                  <a:close/>
                  <a:moveTo>
                    <a:pt x="556" y="238"/>
                  </a:moveTo>
                  <a:cubicBezTo>
                    <a:pt x="544" y="230"/>
                    <a:pt x="540" y="218"/>
                    <a:pt x="530" y="209"/>
                  </a:cubicBezTo>
                  <a:cubicBezTo>
                    <a:pt x="542" y="204"/>
                    <a:pt x="558" y="208"/>
                    <a:pt x="571" y="208"/>
                  </a:cubicBezTo>
                  <a:cubicBezTo>
                    <a:pt x="591" y="210"/>
                    <a:pt x="613" y="207"/>
                    <a:pt x="629" y="220"/>
                  </a:cubicBezTo>
                  <a:cubicBezTo>
                    <a:pt x="633" y="228"/>
                    <a:pt x="634" y="242"/>
                    <a:pt x="623" y="246"/>
                  </a:cubicBezTo>
                  <a:cubicBezTo>
                    <a:pt x="601" y="253"/>
                    <a:pt x="573" y="253"/>
                    <a:pt x="556" y="238"/>
                  </a:cubicBezTo>
                  <a:close/>
                  <a:moveTo>
                    <a:pt x="613" y="270"/>
                  </a:moveTo>
                  <a:cubicBezTo>
                    <a:pt x="619" y="260"/>
                    <a:pt x="626" y="245"/>
                    <a:pt x="638" y="247"/>
                  </a:cubicBezTo>
                  <a:cubicBezTo>
                    <a:pt x="641" y="251"/>
                    <a:pt x="650" y="260"/>
                    <a:pt x="653" y="250"/>
                  </a:cubicBezTo>
                  <a:cubicBezTo>
                    <a:pt x="657" y="249"/>
                    <a:pt x="655" y="254"/>
                    <a:pt x="658" y="256"/>
                  </a:cubicBezTo>
                  <a:cubicBezTo>
                    <a:pt x="660" y="251"/>
                    <a:pt x="670" y="256"/>
                    <a:pt x="669" y="249"/>
                  </a:cubicBezTo>
                  <a:cubicBezTo>
                    <a:pt x="668" y="248"/>
                    <a:pt x="665" y="247"/>
                    <a:pt x="664" y="246"/>
                  </a:cubicBezTo>
                  <a:cubicBezTo>
                    <a:pt x="665" y="240"/>
                    <a:pt x="670" y="238"/>
                    <a:pt x="675" y="238"/>
                  </a:cubicBezTo>
                  <a:cubicBezTo>
                    <a:pt x="685" y="238"/>
                    <a:pt x="695" y="240"/>
                    <a:pt x="703" y="246"/>
                  </a:cubicBezTo>
                  <a:cubicBezTo>
                    <a:pt x="706" y="244"/>
                    <a:pt x="701" y="241"/>
                    <a:pt x="700" y="239"/>
                  </a:cubicBezTo>
                  <a:cubicBezTo>
                    <a:pt x="710" y="229"/>
                    <a:pt x="719" y="245"/>
                    <a:pt x="730" y="245"/>
                  </a:cubicBezTo>
                  <a:cubicBezTo>
                    <a:pt x="752" y="252"/>
                    <a:pt x="769" y="273"/>
                    <a:pt x="786" y="288"/>
                  </a:cubicBezTo>
                  <a:cubicBezTo>
                    <a:pt x="785" y="293"/>
                    <a:pt x="793" y="293"/>
                    <a:pt x="789" y="297"/>
                  </a:cubicBezTo>
                  <a:cubicBezTo>
                    <a:pt x="767" y="297"/>
                    <a:pt x="740" y="305"/>
                    <a:pt x="722" y="290"/>
                  </a:cubicBezTo>
                  <a:cubicBezTo>
                    <a:pt x="711" y="283"/>
                    <a:pt x="702" y="271"/>
                    <a:pt x="695" y="261"/>
                  </a:cubicBezTo>
                  <a:cubicBezTo>
                    <a:pt x="692" y="262"/>
                    <a:pt x="692" y="262"/>
                    <a:pt x="692" y="262"/>
                  </a:cubicBezTo>
                  <a:cubicBezTo>
                    <a:pt x="691" y="289"/>
                    <a:pt x="681" y="317"/>
                    <a:pt x="657" y="334"/>
                  </a:cubicBezTo>
                  <a:cubicBezTo>
                    <a:pt x="648" y="340"/>
                    <a:pt x="637" y="339"/>
                    <a:pt x="630" y="349"/>
                  </a:cubicBezTo>
                  <a:cubicBezTo>
                    <a:pt x="626" y="332"/>
                    <a:pt x="632" y="313"/>
                    <a:pt x="637" y="295"/>
                  </a:cubicBezTo>
                  <a:cubicBezTo>
                    <a:pt x="641" y="283"/>
                    <a:pt x="652" y="272"/>
                    <a:pt x="658" y="260"/>
                  </a:cubicBezTo>
                  <a:cubicBezTo>
                    <a:pt x="656" y="259"/>
                    <a:pt x="656" y="259"/>
                    <a:pt x="656" y="259"/>
                  </a:cubicBezTo>
                  <a:cubicBezTo>
                    <a:pt x="632" y="281"/>
                    <a:pt x="623" y="313"/>
                    <a:pt x="621" y="347"/>
                  </a:cubicBezTo>
                  <a:cubicBezTo>
                    <a:pt x="619" y="348"/>
                    <a:pt x="616" y="344"/>
                    <a:pt x="615" y="341"/>
                  </a:cubicBezTo>
                  <a:cubicBezTo>
                    <a:pt x="601" y="322"/>
                    <a:pt x="600" y="289"/>
                    <a:pt x="613" y="270"/>
                  </a:cubicBezTo>
                  <a:close/>
                  <a:moveTo>
                    <a:pt x="650" y="348"/>
                  </a:moveTo>
                  <a:cubicBezTo>
                    <a:pt x="649" y="349"/>
                    <a:pt x="649" y="349"/>
                    <a:pt x="649" y="349"/>
                  </a:cubicBezTo>
                  <a:cubicBezTo>
                    <a:pt x="647" y="348"/>
                    <a:pt x="647" y="348"/>
                    <a:pt x="647" y="348"/>
                  </a:cubicBezTo>
                  <a:cubicBezTo>
                    <a:pt x="648" y="348"/>
                    <a:pt x="649" y="347"/>
                    <a:pt x="650" y="348"/>
                  </a:cubicBezTo>
                  <a:close/>
                  <a:moveTo>
                    <a:pt x="572" y="301"/>
                  </a:moveTo>
                  <a:cubicBezTo>
                    <a:pt x="574" y="294"/>
                    <a:pt x="573" y="288"/>
                    <a:pt x="578" y="283"/>
                  </a:cubicBezTo>
                  <a:cubicBezTo>
                    <a:pt x="587" y="287"/>
                    <a:pt x="585" y="296"/>
                    <a:pt x="585" y="304"/>
                  </a:cubicBezTo>
                  <a:cubicBezTo>
                    <a:pt x="583" y="311"/>
                    <a:pt x="583" y="317"/>
                    <a:pt x="578" y="324"/>
                  </a:cubicBezTo>
                  <a:cubicBezTo>
                    <a:pt x="571" y="319"/>
                    <a:pt x="571" y="308"/>
                    <a:pt x="572" y="301"/>
                  </a:cubicBezTo>
                  <a:close/>
                  <a:moveTo>
                    <a:pt x="567" y="337"/>
                  </a:moveTo>
                  <a:cubicBezTo>
                    <a:pt x="562" y="331"/>
                    <a:pt x="558" y="323"/>
                    <a:pt x="557" y="315"/>
                  </a:cubicBezTo>
                  <a:cubicBezTo>
                    <a:pt x="562" y="306"/>
                    <a:pt x="562" y="306"/>
                    <a:pt x="562" y="306"/>
                  </a:cubicBezTo>
                  <a:cubicBezTo>
                    <a:pt x="569" y="314"/>
                    <a:pt x="566" y="328"/>
                    <a:pt x="573" y="336"/>
                  </a:cubicBezTo>
                  <a:cubicBezTo>
                    <a:pt x="573" y="341"/>
                    <a:pt x="569" y="338"/>
                    <a:pt x="567" y="337"/>
                  </a:cubicBezTo>
                  <a:close/>
                  <a:moveTo>
                    <a:pt x="563" y="370"/>
                  </a:moveTo>
                  <a:cubicBezTo>
                    <a:pt x="574" y="357"/>
                    <a:pt x="591" y="355"/>
                    <a:pt x="607" y="350"/>
                  </a:cubicBezTo>
                  <a:cubicBezTo>
                    <a:pt x="610" y="350"/>
                    <a:pt x="614" y="352"/>
                    <a:pt x="615" y="356"/>
                  </a:cubicBezTo>
                  <a:cubicBezTo>
                    <a:pt x="609" y="383"/>
                    <a:pt x="571" y="402"/>
                    <a:pt x="584" y="433"/>
                  </a:cubicBezTo>
                  <a:cubicBezTo>
                    <a:pt x="589" y="449"/>
                    <a:pt x="609" y="454"/>
                    <a:pt x="618" y="468"/>
                  </a:cubicBezTo>
                  <a:cubicBezTo>
                    <a:pt x="620" y="469"/>
                    <a:pt x="623" y="468"/>
                    <a:pt x="624" y="466"/>
                  </a:cubicBezTo>
                  <a:cubicBezTo>
                    <a:pt x="616" y="447"/>
                    <a:pt x="634" y="430"/>
                    <a:pt x="630" y="409"/>
                  </a:cubicBezTo>
                  <a:cubicBezTo>
                    <a:pt x="628" y="396"/>
                    <a:pt x="621" y="385"/>
                    <a:pt x="615" y="374"/>
                  </a:cubicBezTo>
                  <a:cubicBezTo>
                    <a:pt x="615" y="370"/>
                    <a:pt x="618" y="366"/>
                    <a:pt x="621" y="364"/>
                  </a:cubicBezTo>
                  <a:cubicBezTo>
                    <a:pt x="630" y="370"/>
                    <a:pt x="630" y="357"/>
                    <a:pt x="637" y="354"/>
                  </a:cubicBezTo>
                  <a:cubicBezTo>
                    <a:pt x="672" y="363"/>
                    <a:pt x="700" y="388"/>
                    <a:pt x="737" y="391"/>
                  </a:cubicBezTo>
                  <a:cubicBezTo>
                    <a:pt x="749" y="393"/>
                    <a:pt x="763" y="389"/>
                    <a:pt x="771" y="394"/>
                  </a:cubicBezTo>
                  <a:cubicBezTo>
                    <a:pt x="766" y="403"/>
                    <a:pt x="754" y="410"/>
                    <a:pt x="749" y="420"/>
                  </a:cubicBezTo>
                  <a:cubicBezTo>
                    <a:pt x="738" y="431"/>
                    <a:pt x="722" y="440"/>
                    <a:pt x="707" y="434"/>
                  </a:cubicBezTo>
                  <a:cubicBezTo>
                    <a:pt x="694" y="407"/>
                    <a:pt x="660" y="411"/>
                    <a:pt x="644" y="389"/>
                  </a:cubicBezTo>
                  <a:cubicBezTo>
                    <a:pt x="641" y="387"/>
                    <a:pt x="638" y="391"/>
                    <a:pt x="638" y="394"/>
                  </a:cubicBezTo>
                  <a:cubicBezTo>
                    <a:pt x="647" y="436"/>
                    <a:pt x="647" y="436"/>
                    <a:pt x="647" y="436"/>
                  </a:cubicBezTo>
                  <a:cubicBezTo>
                    <a:pt x="657" y="451"/>
                    <a:pt x="674" y="458"/>
                    <a:pt x="691" y="455"/>
                  </a:cubicBezTo>
                  <a:cubicBezTo>
                    <a:pt x="706" y="456"/>
                    <a:pt x="714" y="438"/>
                    <a:pt x="730" y="442"/>
                  </a:cubicBezTo>
                  <a:cubicBezTo>
                    <a:pt x="730" y="447"/>
                    <a:pt x="724" y="451"/>
                    <a:pt x="722" y="456"/>
                  </a:cubicBezTo>
                  <a:cubicBezTo>
                    <a:pt x="717" y="468"/>
                    <a:pt x="718" y="480"/>
                    <a:pt x="723" y="491"/>
                  </a:cubicBezTo>
                  <a:cubicBezTo>
                    <a:pt x="730" y="505"/>
                    <a:pt x="745" y="510"/>
                    <a:pt x="756" y="520"/>
                  </a:cubicBezTo>
                  <a:cubicBezTo>
                    <a:pt x="766" y="519"/>
                    <a:pt x="757" y="508"/>
                    <a:pt x="759" y="503"/>
                  </a:cubicBezTo>
                  <a:cubicBezTo>
                    <a:pt x="776" y="466"/>
                    <a:pt x="727" y="425"/>
                    <a:pt x="776" y="401"/>
                  </a:cubicBezTo>
                  <a:cubicBezTo>
                    <a:pt x="785" y="390"/>
                    <a:pt x="799" y="386"/>
                    <a:pt x="814" y="389"/>
                  </a:cubicBezTo>
                  <a:cubicBezTo>
                    <a:pt x="811" y="404"/>
                    <a:pt x="793" y="407"/>
                    <a:pt x="788" y="420"/>
                  </a:cubicBezTo>
                  <a:cubicBezTo>
                    <a:pt x="785" y="438"/>
                    <a:pt x="800" y="457"/>
                    <a:pt x="786" y="472"/>
                  </a:cubicBezTo>
                  <a:cubicBezTo>
                    <a:pt x="786" y="475"/>
                    <a:pt x="788" y="476"/>
                    <a:pt x="790" y="476"/>
                  </a:cubicBezTo>
                  <a:cubicBezTo>
                    <a:pt x="828" y="455"/>
                    <a:pt x="795" y="404"/>
                    <a:pt x="832" y="383"/>
                  </a:cubicBezTo>
                  <a:cubicBezTo>
                    <a:pt x="860" y="372"/>
                    <a:pt x="882" y="352"/>
                    <a:pt x="905" y="330"/>
                  </a:cubicBezTo>
                  <a:cubicBezTo>
                    <a:pt x="907" y="344"/>
                    <a:pt x="906" y="363"/>
                    <a:pt x="889" y="368"/>
                  </a:cubicBezTo>
                  <a:cubicBezTo>
                    <a:pt x="851" y="383"/>
                    <a:pt x="843" y="425"/>
                    <a:pt x="826" y="456"/>
                  </a:cubicBezTo>
                  <a:cubicBezTo>
                    <a:pt x="828" y="458"/>
                    <a:pt x="828" y="458"/>
                    <a:pt x="828" y="458"/>
                  </a:cubicBezTo>
                  <a:cubicBezTo>
                    <a:pt x="845" y="437"/>
                    <a:pt x="877" y="447"/>
                    <a:pt x="892" y="425"/>
                  </a:cubicBezTo>
                  <a:cubicBezTo>
                    <a:pt x="916" y="402"/>
                    <a:pt x="908" y="367"/>
                    <a:pt x="913" y="336"/>
                  </a:cubicBezTo>
                  <a:cubicBezTo>
                    <a:pt x="916" y="333"/>
                    <a:pt x="918" y="339"/>
                    <a:pt x="919" y="341"/>
                  </a:cubicBezTo>
                  <a:cubicBezTo>
                    <a:pt x="922" y="361"/>
                    <a:pt x="926" y="388"/>
                    <a:pt x="949" y="393"/>
                  </a:cubicBezTo>
                  <a:cubicBezTo>
                    <a:pt x="972" y="399"/>
                    <a:pt x="987" y="380"/>
                    <a:pt x="1009" y="382"/>
                  </a:cubicBezTo>
                  <a:cubicBezTo>
                    <a:pt x="1004" y="372"/>
                    <a:pt x="996" y="360"/>
                    <a:pt x="990" y="350"/>
                  </a:cubicBezTo>
                  <a:cubicBezTo>
                    <a:pt x="1000" y="321"/>
                    <a:pt x="1013" y="286"/>
                    <a:pt x="993" y="258"/>
                  </a:cubicBezTo>
                  <a:cubicBezTo>
                    <a:pt x="969" y="241"/>
                    <a:pt x="969" y="241"/>
                    <a:pt x="969" y="241"/>
                  </a:cubicBezTo>
                  <a:cubicBezTo>
                    <a:pt x="947" y="214"/>
                    <a:pt x="947" y="214"/>
                    <a:pt x="947" y="214"/>
                  </a:cubicBezTo>
                  <a:cubicBezTo>
                    <a:pt x="944" y="195"/>
                    <a:pt x="946" y="177"/>
                    <a:pt x="946" y="160"/>
                  </a:cubicBezTo>
                  <a:cubicBezTo>
                    <a:pt x="971" y="184"/>
                    <a:pt x="1000" y="202"/>
                    <a:pt x="1031" y="215"/>
                  </a:cubicBezTo>
                  <a:cubicBezTo>
                    <a:pt x="1045" y="227"/>
                    <a:pt x="1036" y="245"/>
                    <a:pt x="1036" y="260"/>
                  </a:cubicBezTo>
                  <a:cubicBezTo>
                    <a:pt x="1033" y="282"/>
                    <a:pt x="1045" y="300"/>
                    <a:pt x="1060" y="314"/>
                  </a:cubicBezTo>
                  <a:cubicBezTo>
                    <a:pt x="1061" y="317"/>
                    <a:pt x="1063" y="322"/>
                    <a:pt x="1060" y="327"/>
                  </a:cubicBezTo>
                  <a:cubicBezTo>
                    <a:pt x="1045" y="333"/>
                    <a:pt x="1031" y="325"/>
                    <a:pt x="1015" y="328"/>
                  </a:cubicBezTo>
                  <a:cubicBezTo>
                    <a:pt x="1012" y="373"/>
                    <a:pt x="1014" y="422"/>
                    <a:pt x="973" y="449"/>
                  </a:cubicBezTo>
                  <a:cubicBezTo>
                    <a:pt x="942" y="474"/>
                    <a:pt x="895" y="466"/>
                    <a:pt x="858" y="475"/>
                  </a:cubicBezTo>
                  <a:cubicBezTo>
                    <a:pt x="830" y="481"/>
                    <a:pt x="804" y="491"/>
                    <a:pt x="781" y="506"/>
                  </a:cubicBezTo>
                  <a:cubicBezTo>
                    <a:pt x="770" y="516"/>
                    <a:pt x="759" y="526"/>
                    <a:pt x="750" y="539"/>
                  </a:cubicBezTo>
                  <a:cubicBezTo>
                    <a:pt x="740" y="527"/>
                    <a:pt x="726" y="512"/>
                    <a:pt x="712" y="501"/>
                  </a:cubicBezTo>
                  <a:cubicBezTo>
                    <a:pt x="688" y="484"/>
                    <a:pt x="657" y="482"/>
                    <a:pt x="628" y="475"/>
                  </a:cubicBezTo>
                  <a:cubicBezTo>
                    <a:pt x="590" y="469"/>
                    <a:pt x="549" y="465"/>
                    <a:pt x="522" y="437"/>
                  </a:cubicBezTo>
                  <a:cubicBezTo>
                    <a:pt x="527" y="429"/>
                    <a:pt x="537" y="425"/>
                    <a:pt x="544" y="418"/>
                  </a:cubicBezTo>
                  <a:cubicBezTo>
                    <a:pt x="559" y="406"/>
                    <a:pt x="564" y="388"/>
                    <a:pt x="563" y="370"/>
                  </a:cubicBezTo>
                  <a:close/>
                  <a:moveTo>
                    <a:pt x="625" y="417"/>
                  </a:moveTo>
                  <a:cubicBezTo>
                    <a:pt x="622" y="429"/>
                    <a:pt x="622" y="440"/>
                    <a:pt x="614" y="450"/>
                  </a:cubicBezTo>
                  <a:cubicBezTo>
                    <a:pt x="602" y="433"/>
                    <a:pt x="598" y="402"/>
                    <a:pt x="610" y="384"/>
                  </a:cubicBezTo>
                  <a:cubicBezTo>
                    <a:pt x="620" y="390"/>
                    <a:pt x="622" y="407"/>
                    <a:pt x="625" y="417"/>
                  </a:cubicBezTo>
                  <a:close/>
                  <a:moveTo>
                    <a:pt x="601" y="442"/>
                  </a:moveTo>
                  <a:cubicBezTo>
                    <a:pt x="595" y="441"/>
                    <a:pt x="591" y="431"/>
                    <a:pt x="589" y="426"/>
                  </a:cubicBezTo>
                  <a:cubicBezTo>
                    <a:pt x="586" y="416"/>
                    <a:pt x="590" y="408"/>
                    <a:pt x="595" y="400"/>
                  </a:cubicBezTo>
                  <a:cubicBezTo>
                    <a:pt x="597" y="402"/>
                    <a:pt x="597" y="402"/>
                    <a:pt x="597" y="402"/>
                  </a:cubicBezTo>
                  <a:cubicBezTo>
                    <a:pt x="598" y="415"/>
                    <a:pt x="596" y="431"/>
                    <a:pt x="601" y="442"/>
                  </a:cubicBezTo>
                  <a:close/>
                  <a:moveTo>
                    <a:pt x="740" y="479"/>
                  </a:moveTo>
                  <a:cubicBezTo>
                    <a:pt x="739" y="465"/>
                    <a:pt x="736" y="450"/>
                    <a:pt x="745" y="439"/>
                  </a:cubicBezTo>
                  <a:cubicBezTo>
                    <a:pt x="755" y="454"/>
                    <a:pt x="757" y="478"/>
                    <a:pt x="754" y="497"/>
                  </a:cubicBezTo>
                  <a:cubicBezTo>
                    <a:pt x="744" y="498"/>
                    <a:pt x="744" y="486"/>
                    <a:pt x="740" y="479"/>
                  </a:cubicBezTo>
                  <a:close/>
                  <a:moveTo>
                    <a:pt x="742" y="501"/>
                  </a:moveTo>
                  <a:cubicBezTo>
                    <a:pt x="732" y="498"/>
                    <a:pt x="727" y="487"/>
                    <a:pt x="725" y="477"/>
                  </a:cubicBezTo>
                  <a:cubicBezTo>
                    <a:pt x="725" y="470"/>
                    <a:pt x="727" y="462"/>
                    <a:pt x="729" y="456"/>
                  </a:cubicBezTo>
                  <a:cubicBezTo>
                    <a:pt x="737" y="464"/>
                    <a:pt x="731" y="477"/>
                    <a:pt x="737" y="486"/>
                  </a:cubicBezTo>
                  <a:cubicBezTo>
                    <a:pt x="740" y="490"/>
                    <a:pt x="741" y="498"/>
                    <a:pt x="742" y="501"/>
                  </a:cubicBezTo>
                  <a:close/>
                  <a:moveTo>
                    <a:pt x="701" y="445"/>
                  </a:moveTo>
                  <a:cubicBezTo>
                    <a:pt x="695" y="451"/>
                    <a:pt x="684" y="450"/>
                    <a:pt x="675" y="449"/>
                  </a:cubicBezTo>
                  <a:cubicBezTo>
                    <a:pt x="666" y="447"/>
                    <a:pt x="655" y="439"/>
                    <a:pt x="651" y="430"/>
                  </a:cubicBezTo>
                  <a:cubicBezTo>
                    <a:pt x="653" y="423"/>
                    <a:pt x="653" y="423"/>
                    <a:pt x="653" y="423"/>
                  </a:cubicBezTo>
                  <a:cubicBezTo>
                    <a:pt x="668" y="433"/>
                    <a:pt x="684" y="441"/>
                    <a:pt x="701" y="445"/>
                  </a:cubicBezTo>
                  <a:close/>
                  <a:moveTo>
                    <a:pt x="654" y="409"/>
                  </a:moveTo>
                  <a:cubicBezTo>
                    <a:pt x="671" y="409"/>
                    <a:pt x="687" y="420"/>
                    <a:pt x="697" y="433"/>
                  </a:cubicBezTo>
                  <a:cubicBezTo>
                    <a:pt x="692" y="437"/>
                    <a:pt x="683" y="433"/>
                    <a:pt x="677" y="429"/>
                  </a:cubicBezTo>
                  <a:cubicBezTo>
                    <a:pt x="667" y="426"/>
                    <a:pt x="655" y="420"/>
                    <a:pt x="654" y="409"/>
                  </a:cubicBezTo>
                  <a:close/>
                  <a:moveTo>
                    <a:pt x="806" y="412"/>
                  </a:moveTo>
                  <a:cubicBezTo>
                    <a:pt x="806" y="428"/>
                    <a:pt x="807" y="440"/>
                    <a:pt x="801" y="455"/>
                  </a:cubicBezTo>
                  <a:cubicBezTo>
                    <a:pt x="797" y="445"/>
                    <a:pt x="789" y="431"/>
                    <a:pt x="796" y="419"/>
                  </a:cubicBezTo>
                  <a:cubicBezTo>
                    <a:pt x="799" y="417"/>
                    <a:pt x="801" y="410"/>
                    <a:pt x="806" y="412"/>
                  </a:cubicBezTo>
                  <a:close/>
                  <a:moveTo>
                    <a:pt x="890" y="410"/>
                  </a:moveTo>
                  <a:cubicBezTo>
                    <a:pt x="902" y="394"/>
                    <a:pt x="902" y="394"/>
                    <a:pt x="902" y="394"/>
                  </a:cubicBezTo>
                  <a:cubicBezTo>
                    <a:pt x="904" y="407"/>
                    <a:pt x="892" y="417"/>
                    <a:pt x="883" y="427"/>
                  </a:cubicBezTo>
                  <a:cubicBezTo>
                    <a:pt x="866" y="436"/>
                    <a:pt x="866" y="436"/>
                    <a:pt x="866" y="436"/>
                  </a:cubicBezTo>
                  <a:cubicBezTo>
                    <a:pt x="872" y="428"/>
                    <a:pt x="883" y="419"/>
                    <a:pt x="890" y="410"/>
                  </a:cubicBezTo>
                  <a:close/>
                  <a:moveTo>
                    <a:pt x="843" y="439"/>
                  </a:moveTo>
                  <a:cubicBezTo>
                    <a:pt x="851" y="412"/>
                    <a:pt x="867" y="379"/>
                    <a:pt x="898" y="369"/>
                  </a:cubicBezTo>
                  <a:cubicBezTo>
                    <a:pt x="904" y="370"/>
                    <a:pt x="900" y="376"/>
                    <a:pt x="899" y="379"/>
                  </a:cubicBezTo>
                  <a:cubicBezTo>
                    <a:pt x="892" y="405"/>
                    <a:pt x="868" y="429"/>
                    <a:pt x="843" y="439"/>
                  </a:cubicBezTo>
                  <a:close/>
                  <a:moveTo>
                    <a:pt x="554" y="379"/>
                  </a:moveTo>
                  <a:cubicBezTo>
                    <a:pt x="559" y="393"/>
                    <a:pt x="549" y="404"/>
                    <a:pt x="540" y="415"/>
                  </a:cubicBezTo>
                  <a:cubicBezTo>
                    <a:pt x="535" y="418"/>
                    <a:pt x="531" y="422"/>
                    <a:pt x="526" y="423"/>
                  </a:cubicBezTo>
                  <a:cubicBezTo>
                    <a:pt x="529" y="408"/>
                    <a:pt x="539" y="392"/>
                    <a:pt x="552" y="379"/>
                  </a:cubicBezTo>
                  <a:lnTo>
                    <a:pt x="554" y="379"/>
                  </a:lnTo>
                  <a:close/>
                  <a:moveTo>
                    <a:pt x="526" y="391"/>
                  </a:moveTo>
                  <a:cubicBezTo>
                    <a:pt x="530" y="389"/>
                    <a:pt x="532" y="384"/>
                    <a:pt x="537" y="383"/>
                  </a:cubicBezTo>
                  <a:cubicBezTo>
                    <a:pt x="534" y="393"/>
                    <a:pt x="526" y="403"/>
                    <a:pt x="520" y="413"/>
                  </a:cubicBezTo>
                  <a:cubicBezTo>
                    <a:pt x="519" y="414"/>
                    <a:pt x="519" y="414"/>
                    <a:pt x="519" y="414"/>
                  </a:cubicBezTo>
                  <a:cubicBezTo>
                    <a:pt x="516" y="407"/>
                    <a:pt x="522" y="399"/>
                    <a:pt x="526" y="391"/>
                  </a:cubicBezTo>
                  <a:close/>
                  <a:moveTo>
                    <a:pt x="541" y="251"/>
                  </a:moveTo>
                  <a:cubicBezTo>
                    <a:pt x="544" y="253"/>
                    <a:pt x="547" y="255"/>
                    <a:pt x="548" y="258"/>
                  </a:cubicBezTo>
                  <a:cubicBezTo>
                    <a:pt x="542" y="260"/>
                    <a:pt x="534" y="253"/>
                    <a:pt x="525" y="250"/>
                  </a:cubicBezTo>
                  <a:cubicBezTo>
                    <a:pt x="529" y="247"/>
                    <a:pt x="537" y="249"/>
                    <a:pt x="541" y="251"/>
                  </a:cubicBezTo>
                  <a:close/>
                  <a:moveTo>
                    <a:pt x="545" y="269"/>
                  </a:moveTo>
                  <a:cubicBezTo>
                    <a:pt x="546" y="272"/>
                    <a:pt x="542" y="273"/>
                    <a:pt x="540" y="273"/>
                  </a:cubicBezTo>
                  <a:cubicBezTo>
                    <a:pt x="523" y="275"/>
                    <a:pt x="501" y="274"/>
                    <a:pt x="492" y="257"/>
                  </a:cubicBezTo>
                  <a:cubicBezTo>
                    <a:pt x="510" y="252"/>
                    <a:pt x="531" y="256"/>
                    <a:pt x="545" y="269"/>
                  </a:cubicBezTo>
                  <a:close/>
                  <a:moveTo>
                    <a:pt x="467" y="234"/>
                  </a:moveTo>
                  <a:cubicBezTo>
                    <a:pt x="454" y="229"/>
                    <a:pt x="439" y="220"/>
                    <a:pt x="436" y="205"/>
                  </a:cubicBezTo>
                  <a:cubicBezTo>
                    <a:pt x="438" y="198"/>
                    <a:pt x="438" y="198"/>
                    <a:pt x="438" y="198"/>
                  </a:cubicBezTo>
                  <a:cubicBezTo>
                    <a:pt x="448" y="209"/>
                    <a:pt x="468" y="218"/>
                    <a:pt x="467" y="234"/>
                  </a:cubicBezTo>
                  <a:close/>
                  <a:moveTo>
                    <a:pt x="448" y="193"/>
                  </a:moveTo>
                  <a:cubicBezTo>
                    <a:pt x="460" y="198"/>
                    <a:pt x="474" y="202"/>
                    <a:pt x="476" y="215"/>
                  </a:cubicBezTo>
                  <a:cubicBezTo>
                    <a:pt x="477" y="219"/>
                    <a:pt x="481" y="225"/>
                    <a:pt x="477" y="228"/>
                  </a:cubicBezTo>
                  <a:cubicBezTo>
                    <a:pt x="470" y="215"/>
                    <a:pt x="456" y="206"/>
                    <a:pt x="448" y="193"/>
                  </a:cubicBezTo>
                  <a:close/>
                  <a:moveTo>
                    <a:pt x="350" y="77"/>
                  </a:moveTo>
                  <a:cubicBezTo>
                    <a:pt x="350" y="74"/>
                    <a:pt x="350" y="74"/>
                    <a:pt x="350" y="74"/>
                  </a:cubicBezTo>
                  <a:cubicBezTo>
                    <a:pt x="369" y="64"/>
                    <a:pt x="392" y="67"/>
                    <a:pt x="412" y="74"/>
                  </a:cubicBezTo>
                  <a:cubicBezTo>
                    <a:pt x="412" y="75"/>
                    <a:pt x="412" y="75"/>
                    <a:pt x="412" y="75"/>
                  </a:cubicBezTo>
                  <a:cubicBezTo>
                    <a:pt x="393" y="86"/>
                    <a:pt x="369" y="84"/>
                    <a:pt x="350" y="77"/>
                  </a:cubicBezTo>
                  <a:close/>
                  <a:moveTo>
                    <a:pt x="377" y="60"/>
                  </a:moveTo>
                  <a:cubicBezTo>
                    <a:pt x="371" y="60"/>
                    <a:pt x="363" y="63"/>
                    <a:pt x="359" y="61"/>
                  </a:cubicBezTo>
                  <a:cubicBezTo>
                    <a:pt x="362" y="54"/>
                    <a:pt x="370" y="49"/>
                    <a:pt x="378" y="48"/>
                  </a:cubicBezTo>
                  <a:cubicBezTo>
                    <a:pt x="393" y="47"/>
                    <a:pt x="410" y="48"/>
                    <a:pt x="418" y="63"/>
                  </a:cubicBezTo>
                  <a:cubicBezTo>
                    <a:pt x="418" y="65"/>
                    <a:pt x="418" y="65"/>
                    <a:pt x="418" y="65"/>
                  </a:cubicBezTo>
                  <a:cubicBezTo>
                    <a:pt x="404" y="62"/>
                    <a:pt x="391" y="60"/>
                    <a:pt x="377" y="60"/>
                  </a:cubicBezTo>
                  <a:close/>
                  <a:moveTo>
                    <a:pt x="301" y="210"/>
                  </a:moveTo>
                  <a:cubicBezTo>
                    <a:pt x="300" y="211"/>
                    <a:pt x="300" y="211"/>
                    <a:pt x="299" y="211"/>
                  </a:cubicBezTo>
                  <a:cubicBezTo>
                    <a:pt x="300" y="209"/>
                    <a:pt x="301" y="205"/>
                    <a:pt x="304" y="204"/>
                  </a:cubicBezTo>
                  <a:cubicBezTo>
                    <a:pt x="304" y="206"/>
                    <a:pt x="303" y="210"/>
                    <a:pt x="301" y="210"/>
                  </a:cubicBezTo>
                  <a:close/>
                  <a:moveTo>
                    <a:pt x="354" y="300"/>
                  </a:moveTo>
                  <a:cubicBezTo>
                    <a:pt x="368" y="290"/>
                    <a:pt x="391" y="292"/>
                    <a:pt x="408" y="293"/>
                  </a:cubicBezTo>
                  <a:cubicBezTo>
                    <a:pt x="405" y="303"/>
                    <a:pt x="394" y="303"/>
                    <a:pt x="386" y="307"/>
                  </a:cubicBezTo>
                  <a:cubicBezTo>
                    <a:pt x="375" y="310"/>
                    <a:pt x="361" y="308"/>
                    <a:pt x="354" y="300"/>
                  </a:cubicBezTo>
                  <a:close/>
                  <a:moveTo>
                    <a:pt x="379" y="285"/>
                  </a:moveTo>
                  <a:cubicBezTo>
                    <a:pt x="386" y="280"/>
                    <a:pt x="398" y="277"/>
                    <a:pt x="406" y="283"/>
                  </a:cubicBezTo>
                  <a:cubicBezTo>
                    <a:pt x="398" y="283"/>
                    <a:pt x="390" y="284"/>
                    <a:pt x="381" y="285"/>
                  </a:cubicBezTo>
                  <a:lnTo>
                    <a:pt x="379" y="285"/>
                  </a:lnTo>
                  <a:close/>
                  <a:moveTo>
                    <a:pt x="439" y="307"/>
                  </a:moveTo>
                  <a:cubicBezTo>
                    <a:pt x="440" y="312"/>
                    <a:pt x="444" y="316"/>
                    <a:pt x="442" y="321"/>
                  </a:cubicBezTo>
                  <a:cubicBezTo>
                    <a:pt x="426" y="325"/>
                    <a:pt x="406" y="322"/>
                    <a:pt x="390" y="316"/>
                  </a:cubicBezTo>
                  <a:cubicBezTo>
                    <a:pt x="399" y="310"/>
                    <a:pt x="409" y="306"/>
                    <a:pt x="418" y="297"/>
                  </a:cubicBezTo>
                  <a:cubicBezTo>
                    <a:pt x="426" y="297"/>
                    <a:pt x="434" y="300"/>
                    <a:pt x="439" y="307"/>
                  </a:cubicBezTo>
                  <a:close/>
                  <a:moveTo>
                    <a:pt x="462" y="136"/>
                  </a:moveTo>
                  <a:cubicBezTo>
                    <a:pt x="457" y="151"/>
                    <a:pt x="442" y="164"/>
                    <a:pt x="425" y="167"/>
                  </a:cubicBezTo>
                  <a:cubicBezTo>
                    <a:pt x="422" y="166"/>
                    <a:pt x="422" y="166"/>
                    <a:pt x="422" y="166"/>
                  </a:cubicBezTo>
                  <a:cubicBezTo>
                    <a:pt x="429" y="150"/>
                    <a:pt x="446" y="142"/>
                    <a:pt x="461" y="135"/>
                  </a:cubicBezTo>
                  <a:lnTo>
                    <a:pt x="462" y="136"/>
                  </a:lnTo>
                  <a:close/>
                  <a:moveTo>
                    <a:pt x="424" y="134"/>
                  </a:moveTo>
                  <a:cubicBezTo>
                    <a:pt x="433" y="126"/>
                    <a:pt x="446" y="120"/>
                    <a:pt x="457" y="126"/>
                  </a:cubicBezTo>
                  <a:cubicBezTo>
                    <a:pt x="445" y="136"/>
                    <a:pt x="430" y="142"/>
                    <a:pt x="422" y="154"/>
                  </a:cubicBezTo>
                  <a:cubicBezTo>
                    <a:pt x="419" y="155"/>
                    <a:pt x="419" y="155"/>
                    <a:pt x="419" y="155"/>
                  </a:cubicBezTo>
                  <a:cubicBezTo>
                    <a:pt x="413" y="149"/>
                    <a:pt x="421" y="141"/>
                    <a:pt x="424" y="134"/>
                  </a:cubicBezTo>
                  <a:close/>
                  <a:moveTo>
                    <a:pt x="411" y="178"/>
                  </a:moveTo>
                  <a:cubicBezTo>
                    <a:pt x="414" y="178"/>
                    <a:pt x="414" y="178"/>
                    <a:pt x="414" y="178"/>
                  </a:cubicBezTo>
                  <a:cubicBezTo>
                    <a:pt x="414" y="196"/>
                    <a:pt x="417" y="218"/>
                    <a:pt x="417" y="235"/>
                  </a:cubicBezTo>
                  <a:cubicBezTo>
                    <a:pt x="412" y="230"/>
                    <a:pt x="401" y="225"/>
                    <a:pt x="399" y="216"/>
                  </a:cubicBezTo>
                  <a:cubicBezTo>
                    <a:pt x="400" y="202"/>
                    <a:pt x="402" y="190"/>
                    <a:pt x="411" y="178"/>
                  </a:cubicBezTo>
                  <a:close/>
                  <a:moveTo>
                    <a:pt x="385" y="127"/>
                  </a:moveTo>
                  <a:cubicBezTo>
                    <a:pt x="388" y="126"/>
                    <a:pt x="388" y="126"/>
                    <a:pt x="388" y="126"/>
                  </a:cubicBezTo>
                  <a:cubicBezTo>
                    <a:pt x="394" y="140"/>
                    <a:pt x="399" y="162"/>
                    <a:pt x="386" y="175"/>
                  </a:cubicBezTo>
                  <a:cubicBezTo>
                    <a:pt x="382" y="178"/>
                    <a:pt x="381" y="184"/>
                    <a:pt x="375" y="182"/>
                  </a:cubicBezTo>
                  <a:cubicBezTo>
                    <a:pt x="369" y="161"/>
                    <a:pt x="376" y="144"/>
                    <a:pt x="385" y="127"/>
                  </a:cubicBezTo>
                  <a:close/>
                  <a:moveTo>
                    <a:pt x="366" y="163"/>
                  </a:moveTo>
                  <a:cubicBezTo>
                    <a:pt x="363" y="157"/>
                    <a:pt x="362" y="146"/>
                    <a:pt x="367" y="141"/>
                  </a:cubicBezTo>
                  <a:cubicBezTo>
                    <a:pt x="370" y="140"/>
                    <a:pt x="370" y="140"/>
                    <a:pt x="370" y="140"/>
                  </a:cubicBezTo>
                  <a:cubicBezTo>
                    <a:pt x="370" y="148"/>
                    <a:pt x="367" y="155"/>
                    <a:pt x="366" y="163"/>
                  </a:cubicBezTo>
                  <a:close/>
                  <a:moveTo>
                    <a:pt x="325" y="197"/>
                  </a:moveTo>
                  <a:cubicBezTo>
                    <a:pt x="337" y="191"/>
                    <a:pt x="355" y="193"/>
                    <a:pt x="365" y="202"/>
                  </a:cubicBezTo>
                  <a:cubicBezTo>
                    <a:pt x="358" y="207"/>
                    <a:pt x="348" y="212"/>
                    <a:pt x="342" y="219"/>
                  </a:cubicBezTo>
                  <a:cubicBezTo>
                    <a:pt x="334" y="223"/>
                    <a:pt x="324" y="229"/>
                    <a:pt x="324" y="239"/>
                  </a:cubicBezTo>
                  <a:cubicBezTo>
                    <a:pt x="322" y="254"/>
                    <a:pt x="328" y="270"/>
                    <a:pt x="339" y="281"/>
                  </a:cubicBezTo>
                  <a:cubicBezTo>
                    <a:pt x="347" y="263"/>
                    <a:pt x="369" y="251"/>
                    <a:pt x="370" y="229"/>
                  </a:cubicBezTo>
                  <a:cubicBezTo>
                    <a:pt x="373" y="223"/>
                    <a:pt x="364" y="211"/>
                    <a:pt x="376" y="211"/>
                  </a:cubicBezTo>
                  <a:cubicBezTo>
                    <a:pt x="392" y="219"/>
                    <a:pt x="402" y="230"/>
                    <a:pt x="412" y="244"/>
                  </a:cubicBezTo>
                  <a:cubicBezTo>
                    <a:pt x="415" y="249"/>
                    <a:pt x="420" y="253"/>
                    <a:pt x="423" y="257"/>
                  </a:cubicBezTo>
                  <a:cubicBezTo>
                    <a:pt x="431" y="289"/>
                    <a:pt x="431" y="289"/>
                    <a:pt x="431" y="289"/>
                  </a:cubicBezTo>
                  <a:cubicBezTo>
                    <a:pt x="420" y="293"/>
                    <a:pt x="414" y="275"/>
                    <a:pt x="403" y="273"/>
                  </a:cubicBezTo>
                  <a:cubicBezTo>
                    <a:pt x="384" y="273"/>
                    <a:pt x="362" y="277"/>
                    <a:pt x="349" y="293"/>
                  </a:cubicBezTo>
                  <a:cubicBezTo>
                    <a:pt x="337" y="294"/>
                    <a:pt x="330" y="283"/>
                    <a:pt x="323" y="274"/>
                  </a:cubicBezTo>
                  <a:cubicBezTo>
                    <a:pt x="314" y="262"/>
                    <a:pt x="304" y="248"/>
                    <a:pt x="303" y="234"/>
                  </a:cubicBezTo>
                  <a:cubicBezTo>
                    <a:pt x="316" y="225"/>
                    <a:pt x="324" y="212"/>
                    <a:pt x="325" y="197"/>
                  </a:cubicBezTo>
                  <a:close/>
                  <a:moveTo>
                    <a:pt x="344" y="263"/>
                  </a:moveTo>
                  <a:cubicBezTo>
                    <a:pt x="337" y="247"/>
                    <a:pt x="344" y="229"/>
                    <a:pt x="354" y="217"/>
                  </a:cubicBezTo>
                  <a:cubicBezTo>
                    <a:pt x="356" y="215"/>
                    <a:pt x="362" y="213"/>
                    <a:pt x="363" y="218"/>
                  </a:cubicBezTo>
                  <a:cubicBezTo>
                    <a:pt x="364" y="236"/>
                    <a:pt x="359" y="252"/>
                    <a:pt x="344" y="263"/>
                  </a:cubicBezTo>
                  <a:close/>
                  <a:moveTo>
                    <a:pt x="337" y="233"/>
                  </a:moveTo>
                  <a:cubicBezTo>
                    <a:pt x="334" y="256"/>
                    <a:pt x="334" y="256"/>
                    <a:pt x="334" y="256"/>
                  </a:cubicBezTo>
                  <a:cubicBezTo>
                    <a:pt x="331" y="257"/>
                    <a:pt x="329" y="252"/>
                    <a:pt x="329" y="249"/>
                  </a:cubicBezTo>
                  <a:cubicBezTo>
                    <a:pt x="328" y="243"/>
                    <a:pt x="330" y="237"/>
                    <a:pt x="334" y="233"/>
                  </a:cubicBezTo>
                  <a:lnTo>
                    <a:pt x="337" y="233"/>
                  </a:lnTo>
                  <a:close/>
                  <a:moveTo>
                    <a:pt x="307" y="219"/>
                  </a:moveTo>
                  <a:cubicBezTo>
                    <a:pt x="308" y="215"/>
                    <a:pt x="309" y="207"/>
                    <a:pt x="316" y="206"/>
                  </a:cubicBezTo>
                  <a:cubicBezTo>
                    <a:pt x="317" y="213"/>
                    <a:pt x="311" y="217"/>
                    <a:pt x="307" y="219"/>
                  </a:cubicBezTo>
                  <a:close/>
                  <a:moveTo>
                    <a:pt x="327" y="120"/>
                  </a:moveTo>
                  <a:cubicBezTo>
                    <a:pt x="330" y="118"/>
                    <a:pt x="332" y="114"/>
                    <a:pt x="336" y="113"/>
                  </a:cubicBezTo>
                  <a:cubicBezTo>
                    <a:pt x="339" y="131"/>
                    <a:pt x="333" y="151"/>
                    <a:pt x="319" y="163"/>
                  </a:cubicBezTo>
                  <a:cubicBezTo>
                    <a:pt x="308" y="149"/>
                    <a:pt x="322" y="133"/>
                    <a:pt x="327" y="120"/>
                  </a:cubicBezTo>
                  <a:close/>
                  <a:moveTo>
                    <a:pt x="308" y="131"/>
                  </a:moveTo>
                  <a:cubicBezTo>
                    <a:pt x="311" y="128"/>
                    <a:pt x="312" y="124"/>
                    <a:pt x="316" y="124"/>
                  </a:cubicBezTo>
                  <a:cubicBezTo>
                    <a:pt x="314" y="133"/>
                    <a:pt x="308" y="144"/>
                    <a:pt x="309" y="155"/>
                  </a:cubicBezTo>
                  <a:cubicBezTo>
                    <a:pt x="303" y="150"/>
                    <a:pt x="305" y="139"/>
                    <a:pt x="308" y="131"/>
                  </a:cubicBezTo>
                  <a:close/>
                  <a:moveTo>
                    <a:pt x="293" y="129"/>
                  </a:moveTo>
                  <a:cubicBezTo>
                    <a:pt x="287" y="129"/>
                    <a:pt x="287" y="129"/>
                    <a:pt x="287" y="129"/>
                  </a:cubicBezTo>
                  <a:cubicBezTo>
                    <a:pt x="276" y="117"/>
                    <a:pt x="258" y="103"/>
                    <a:pt x="264" y="85"/>
                  </a:cubicBezTo>
                  <a:cubicBezTo>
                    <a:pt x="278" y="97"/>
                    <a:pt x="296" y="110"/>
                    <a:pt x="293" y="129"/>
                  </a:cubicBezTo>
                  <a:close/>
                  <a:moveTo>
                    <a:pt x="279" y="133"/>
                  </a:moveTo>
                  <a:cubicBezTo>
                    <a:pt x="273" y="133"/>
                    <a:pt x="267" y="129"/>
                    <a:pt x="263" y="125"/>
                  </a:cubicBezTo>
                  <a:cubicBezTo>
                    <a:pt x="259" y="120"/>
                    <a:pt x="253" y="113"/>
                    <a:pt x="257" y="106"/>
                  </a:cubicBezTo>
                  <a:cubicBezTo>
                    <a:pt x="267" y="113"/>
                    <a:pt x="272" y="125"/>
                    <a:pt x="279" y="133"/>
                  </a:cubicBezTo>
                  <a:close/>
                  <a:moveTo>
                    <a:pt x="246" y="22"/>
                  </a:moveTo>
                  <a:cubicBezTo>
                    <a:pt x="253" y="22"/>
                    <a:pt x="268" y="12"/>
                    <a:pt x="268" y="27"/>
                  </a:cubicBezTo>
                  <a:cubicBezTo>
                    <a:pt x="268" y="48"/>
                    <a:pt x="256" y="72"/>
                    <a:pt x="236" y="81"/>
                  </a:cubicBezTo>
                  <a:cubicBezTo>
                    <a:pt x="234" y="81"/>
                    <a:pt x="234" y="81"/>
                    <a:pt x="234" y="81"/>
                  </a:cubicBezTo>
                  <a:cubicBezTo>
                    <a:pt x="238" y="63"/>
                    <a:pt x="247" y="43"/>
                    <a:pt x="246" y="22"/>
                  </a:cubicBezTo>
                  <a:close/>
                  <a:moveTo>
                    <a:pt x="213" y="10"/>
                  </a:moveTo>
                  <a:cubicBezTo>
                    <a:pt x="222" y="12"/>
                    <a:pt x="227" y="22"/>
                    <a:pt x="237" y="21"/>
                  </a:cubicBezTo>
                  <a:cubicBezTo>
                    <a:pt x="246" y="40"/>
                    <a:pt x="234" y="60"/>
                    <a:pt x="227" y="76"/>
                  </a:cubicBezTo>
                  <a:cubicBezTo>
                    <a:pt x="223" y="80"/>
                    <a:pt x="220" y="74"/>
                    <a:pt x="218" y="71"/>
                  </a:cubicBezTo>
                  <a:cubicBezTo>
                    <a:pt x="209" y="53"/>
                    <a:pt x="200" y="29"/>
                    <a:pt x="213" y="10"/>
                  </a:cubicBezTo>
                  <a:close/>
                  <a:moveTo>
                    <a:pt x="91" y="12"/>
                  </a:moveTo>
                  <a:cubicBezTo>
                    <a:pt x="102" y="10"/>
                    <a:pt x="114" y="12"/>
                    <a:pt x="121" y="19"/>
                  </a:cubicBezTo>
                  <a:cubicBezTo>
                    <a:pt x="127" y="28"/>
                    <a:pt x="127" y="28"/>
                    <a:pt x="127" y="28"/>
                  </a:cubicBezTo>
                  <a:cubicBezTo>
                    <a:pt x="118" y="31"/>
                    <a:pt x="107" y="26"/>
                    <a:pt x="98" y="21"/>
                  </a:cubicBezTo>
                  <a:cubicBezTo>
                    <a:pt x="96" y="18"/>
                    <a:pt x="88" y="17"/>
                    <a:pt x="91" y="12"/>
                  </a:cubicBezTo>
                  <a:close/>
                  <a:moveTo>
                    <a:pt x="125" y="39"/>
                  </a:moveTo>
                  <a:cubicBezTo>
                    <a:pt x="120" y="43"/>
                    <a:pt x="112" y="44"/>
                    <a:pt x="104" y="42"/>
                  </a:cubicBezTo>
                  <a:cubicBezTo>
                    <a:pt x="95" y="40"/>
                    <a:pt x="86" y="32"/>
                    <a:pt x="85" y="23"/>
                  </a:cubicBezTo>
                  <a:cubicBezTo>
                    <a:pt x="98" y="28"/>
                    <a:pt x="110" y="34"/>
                    <a:pt x="125" y="39"/>
                  </a:cubicBezTo>
                  <a:close/>
                  <a:moveTo>
                    <a:pt x="97" y="87"/>
                  </a:moveTo>
                  <a:cubicBezTo>
                    <a:pt x="100" y="88"/>
                    <a:pt x="104" y="91"/>
                    <a:pt x="104" y="94"/>
                  </a:cubicBezTo>
                  <a:cubicBezTo>
                    <a:pt x="101" y="93"/>
                    <a:pt x="97" y="89"/>
                    <a:pt x="97" y="87"/>
                  </a:cubicBezTo>
                  <a:close/>
                  <a:moveTo>
                    <a:pt x="128" y="118"/>
                  </a:moveTo>
                  <a:cubicBezTo>
                    <a:pt x="123" y="111"/>
                    <a:pt x="113" y="108"/>
                    <a:pt x="108" y="100"/>
                  </a:cubicBezTo>
                  <a:cubicBezTo>
                    <a:pt x="109" y="99"/>
                    <a:pt x="109" y="99"/>
                    <a:pt x="109" y="99"/>
                  </a:cubicBezTo>
                  <a:cubicBezTo>
                    <a:pt x="132" y="118"/>
                    <a:pt x="157" y="127"/>
                    <a:pt x="181" y="144"/>
                  </a:cubicBezTo>
                  <a:cubicBezTo>
                    <a:pt x="164" y="141"/>
                    <a:pt x="145" y="128"/>
                    <a:pt x="128" y="118"/>
                  </a:cubicBezTo>
                  <a:close/>
                  <a:moveTo>
                    <a:pt x="184" y="144"/>
                  </a:moveTo>
                  <a:cubicBezTo>
                    <a:pt x="188" y="142"/>
                    <a:pt x="192" y="144"/>
                    <a:pt x="195" y="147"/>
                  </a:cubicBezTo>
                  <a:cubicBezTo>
                    <a:pt x="194" y="146"/>
                    <a:pt x="187" y="149"/>
                    <a:pt x="184" y="144"/>
                  </a:cubicBezTo>
                  <a:close/>
                  <a:moveTo>
                    <a:pt x="127" y="103"/>
                  </a:moveTo>
                  <a:cubicBezTo>
                    <a:pt x="100" y="82"/>
                    <a:pt x="78" y="54"/>
                    <a:pt x="69" y="22"/>
                  </a:cubicBezTo>
                  <a:cubicBezTo>
                    <a:pt x="78" y="26"/>
                    <a:pt x="82" y="37"/>
                    <a:pt x="90" y="43"/>
                  </a:cubicBezTo>
                  <a:cubicBezTo>
                    <a:pt x="101" y="51"/>
                    <a:pt x="116" y="50"/>
                    <a:pt x="128" y="47"/>
                  </a:cubicBezTo>
                  <a:cubicBezTo>
                    <a:pt x="133" y="46"/>
                    <a:pt x="135" y="39"/>
                    <a:pt x="140" y="40"/>
                  </a:cubicBezTo>
                  <a:cubicBezTo>
                    <a:pt x="150" y="55"/>
                    <a:pt x="137" y="74"/>
                    <a:pt x="146" y="89"/>
                  </a:cubicBezTo>
                  <a:cubicBezTo>
                    <a:pt x="156" y="113"/>
                    <a:pt x="185" y="119"/>
                    <a:pt x="208" y="122"/>
                  </a:cubicBezTo>
                  <a:cubicBezTo>
                    <a:pt x="209" y="109"/>
                    <a:pt x="205" y="96"/>
                    <a:pt x="203" y="84"/>
                  </a:cubicBezTo>
                  <a:cubicBezTo>
                    <a:pt x="192" y="63"/>
                    <a:pt x="173" y="48"/>
                    <a:pt x="149" y="46"/>
                  </a:cubicBezTo>
                  <a:cubicBezTo>
                    <a:pt x="148" y="35"/>
                    <a:pt x="156" y="21"/>
                    <a:pt x="167" y="16"/>
                  </a:cubicBezTo>
                  <a:cubicBezTo>
                    <a:pt x="176" y="22"/>
                    <a:pt x="193" y="12"/>
                    <a:pt x="199" y="24"/>
                  </a:cubicBezTo>
                  <a:cubicBezTo>
                    <a:pt x="195" y="49"/>
                    <a:pt x="215" y="65"/>
                    <a:pt x="213" y="88"/>
                  </a:cubicBezTo>
                  <a:cubicBezTo>
                    <a:pt x="212" y="89"/>
                    <a:pt x="211" y="92"/>
                    <a:pt x="212" y="94"/>
                  </a:cubicBezTo>
                  <a:cubicBezTo>
                    <a:pt x="218" y="101"/>
                    <a:pt x="225" y="93"/>
                    <a:pt x="231" y="91"/>
                  </a:cubicBezTo>
                  <a:cubicBezTo>
                    <a:pt x="238" y="89"/>
                    <a:pt x="245" y="84"/>
                    <a:pt x="252" y="81"/>
                  </a:cubicBezTo>
                  <a:cubicBezTo>
                    <a:pt x="251" y="100"/>
                    <a:pt x="242" y="117"/>
                    <a:pt x="260" y="131"/>
                  </a:cubicBezTo>
                  <a:cubicBezTo>
                    <a:pt x="271" y="148"/>
                    <a:pt x="297" y="136"/>
                    <a:pt x="301" y="157"/>
                  </a:cubicBezTo>
                  <a:cubicBezTo>
                    <a:pt x="302" y="172"/>
                    <a:pt x="317" y="176"/>
                    <a:pt x="320" y="189"/>
                  </a:cubicBezTo>
                  <a:cubicBezTo>
                    <a:pt x="312" y="196"/>
                    <a:pt x="300" y="197"/>
                    <a:pt x="292" y="203"/>
                  </a:cubicBezTo>
                  <a:cubicBezTo>
                    <a:pt x="282" y="186"/>
                    <a:pt x="287" y="170"/>
                    <a:pt x="284" y="152"/>
                  </a:cubicBezTo>
                  <a:cubicBezTo>
                    <a:pt x="278" y="150"/>
                    <a:pt x="278" y="150"/>
                    <a:pt x="278" y="150"/>
                  </a:cubicBezTo>
                  <a:cubicBezTo>
                    <a:pt x="221" y="151"/>
                    <a:pt x="171" y="135"/>
                    <a:pt x="127" y="103"/>
                  </a:cubicBezTo>
                  <a:close/>
                  <a:moveTo>
                    <a:pt x="189" y="106"/>
                  </a:moveTo>
                  <a:cubicBezTo>
                    <a:pt x="189" y="108"/>
                    <a:pt x="191" y="109"/>
                    <a:pt x="191" y="111"/>
                  </a:cubicBezTo>
                  <a:cubicBezTo>
                    <a:pt x="175" y="110"/>
                    <a:pt x="157" y="101"/>
                    <a:pt x="151" y="85"/>
                  </a:cubicBezTo>
                  <a:cubicBezTo>
                    <a:pt x="150" y="73"/>
                    <a:pt x="150" y="73"/>
                    <a:pt x="150" y="73"/>
                  </a:cubicBezTo>
                  <a:cubicBezTo>
                    <a:pt x="161" y="85"/>
                    <a:pt x="174" y="98"/>
                    <a:pt x="189" y="106"/>
                  </a:cubicBezTo>
                  <a:close/>
                  <a:moveTo>
                    <a:pt x="155" y="56"/>
                  </a:moveTo>
                  <a:cubicBezTo>
                    <a:pt x="175" y="53"/>
                    <a:pt x="188" y="74"/>
                    <a:pt x="197" y="90"/>
                  </a:cubicBezTo>
                  <a:cubicBezTo>
                    <a:pt x="197" y="93"/>
                    <a:pt x="199" y="97"/>
                    <a:pt x="197" y="102"/>
                  </a:cubicBezTo>
                  <a:cubicBezTo>
                    <a:pt x="185" y="99"/>
                    <a:pt x="175" y="88"/>
                    <a:pt x="167" y="79"/>
                  </a:cubicBezTo>
                  <a:cubicBezTo>
                    <a:pt x="160" y="73"/>
                    <a:pt x="153" y="64"/>
                    <a:pt x="155"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669"/>
            <p:cNvSpPr/>
            <p:nvPr>
              <p:custDataLst>
                <p:tags r:id="rId5"/>
              </p:custDataLst>
            </p:nvPr>
          </p:nvSpPr>
          <p:spPr bwMode="auto">
            <a:xfrm>
              <a:off x="4290" y="159"/>
              <a:ext cx="7" cy="7"/>
            </a:xfrm>
            <a:custGeom>
              <a:gdLst>
                <a:gd name="T0" fmla="*/ 0 w 3"/>
                <a:gd name="T1" fmla="*/ 1 h 3"/>
                <a:gd name="T2" fmla="*/ 0 w 3"/>
                <a:gd name="T3" fmla="*/ 3 h 3"/>
                <a:gd name="T4" fmla="*/ 3 w 3"/>
                <a:gd name="T5" fmla="*/ 3 h 3"/>
                <a:gd name="T6" fmla="*/ 3 w 3"/>
                <a:gd name="T7" fmla="*/ 2 h 3"/>
                <a:gd name="T8" fmla="*/ 0 w 3"/>
                <a:gd name="T9" fmla="*/ 1 h 3"/>
              </a:gdLst>
              <a:cxnLst>
                <a:cxn ang="0">
                  <a:pos x="T0" y="T1"/>
                </a:cxn>
                <a:cxn ang="0">
                  <a:pos x="T2" y="T3"/>
                </a:cxn>
                <a:cxn ang="0">
                  <a:pos x="T4" y="T5"/>
                </a:cxn>
                <a:cxn ang="0">
                  <a:pos x="T6" y="T7"/>
                </a:cxn>
                <a:cxn ang="0">
                  <a:pos x="T8" y="T9"/>
                </a:cxn>
              </a:cxnLst>
              <a:rect l="0" t="0" r="r" b="b"/>
              <a:pathLst>
                <a:path w="3" h="3">
                  <a:moveTo>
                    <a:pt x="0" y="1"/>
                  </a:moveTo>
                  <a:cubicBezTo>
                    <a:pt x="0" y="3"/>
                    <a:pt x="0" y="3"/>
                    <a:pt x="0" y="3"/>
                  </a:cubicBezTo>
                  <a:cubicBezTo>
                    <a:pt x="3" y="3"/>
                    <a:pt x="3" y="3"/>
                    <a:pt x="3" y="3"/>
                  </a:cubicBezTo>
                  <a:cubicBezTo>
                    <a:pt x="3" y="2"/>
                    <a:pt x="3" y="2"/>
                    <a:pt x="3" y="2"/>
                  </a:cubicBezTo>
                  <a:cubicBezTo>
                    <a:pt x="3"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670"/>
            <p:cNvSpPr/>
            <p:nvPr>
              <p:custDataLst>
                <p:tags r:id="rId6"/>
              </p:custDataLst>
            </p:nvPr>
          </p:nvSpPr>
          <p:spPr bwMode="auto">
            <a:xfrm>
              <a:off x="4245" y="-10"/>
              <a:ext cx="97" cy="131"/>
            </a:xfrm>
            <a:custGeom>
              <a:gdLst>
                <a:gd name="T0" fmla="*/ 31 w 41"/>
                <a:gd name="T1" fmla="*/ 44 h 55"/>
                <a:gd name="T2" fmla="*/ 41 w 41"/>
                <a:gd name="T3" fmla="*/ 0 h 55"/>
                <a:gd name="T4" fmla="*/ 26 w 41"/>
                <a:gd name="T5" fmla="*/ 0 h 55"/>
                <a:gd name="T6" fmla="*/ 27 w 41"/>
                <a:gd name="T7" fmla="*/ 20 h 55"/>
                <a:gd name="T8" fmla="*/ 23 w 41"/>
                <a:gd name="T9" fmla="*/ 20 h 55"/>
                <a:gd name="T10" fmla="*/ 8 w 41"/>
                <a:gd name="T11" fmla="*/ 0 h 55"/>
                <a:gd name="T12" fmla="*/ 0 w 41"/>
                <a:gd name="T13" fmla="*/ 0 h 55"/>
                <a:gd name="T14" fmla="*/ 18 w 41"/>
                <a:gd name="T15" fmla="*/ 54 h 55"/>
                <a:gd name="T16" fmla="*/ 20 w 41"/>
                <a:gd name="T17" fmla="*/ 55 h 55"/>
                <a:gd name="T18" fmla="*/ 31 w 41"/>
                <a:gd name="T19" fmla="*/ 44 h 5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5">
                  <a:moveTo>
                    <a:pt x="31" y="44"/>
                  </a:moveTo>
                  <a:cubicBezTo>
                    <a:pt x="33" y="29"/>
                    <a:pt x="40" y="14"/>
                    <a:pt x="41" y="0"/>
                  </a:cubicBezTo>
                  <a:cubicBezTo>
                    <a:pt x="26" y="0"/>
                    <a:pt x="26" y="0"/>
                    <a:pt x="26" y="0"/>
                  </a:cubicBezTo>
                  <a:cubicBezTo>
                    <a:pt x="28" y="7"/>
                    <a:pt x="29" y="13"/>
                    <a:pt x="27" y="20"/>
                  </a:cubicBezTo>
                  <a:cubicBezTo>
                    <a:pt x="23" y="20"/>
                    <a:pt x="23" y="20"/>
                    <a:pt x="23" y="20"/>
                  </a:cubicBezTo>
                  <a:cubicBezTo>
                    <a:pt x="17" y="14"/>
                    <a:pt x="12" y="7"/>
                    <a:pt x="8" y="0"/>
                  </a:cubicBezTo>
                  <a:cubicBezTo>
                    <a:pt x="0" y="0"/>
                    <a:pt x="0" y="0"/>
                    <a:pt x="0" y="0"/>
                  </a:cubicBezTo>
                  <a:cubicBezTo>
                    <a:pt x="9" y="16"/>
                    <a:pt x="35" y="34"/>
                    <a:pt x="18" y="54"/>
                  </a:cubicBezTo>
                  <a:cubicBezTo>
                    <a:pt x="20" y="55"/>
                    <a:pt x="20" y="55"/>
                    <a:pt x="20" y="55"/>
                  </a:cubicBezTo>
                  <a:cubicBezTo>
                    <a:pt x="26" y="54"/>
                    <a:pt x="27" y="48"/>
                    <a:pt x="31"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671"/>
            <p:cNvSpPr>
              <a:spLocks noEditPoints="1"/>
            </p:cNvSpPr>
            <p:nvPr>
              <p:custDataLst>
                <p:tags r:id="rId7"/>
              </p:custDataLst>
            </p:nvPr>
          </p:nvSpPr>
          <p:spPr bwMode="auto">
            <a:xfrm>
              <a:off x="4311" y="-10"/>
              <a:ext cx="421" cy="399"/>
            </a:xfrm>
            <a:custGeom>
              <a:gdLst>
                <a:gd name="T0" fmla="*/ 177 w 178"/>
                <a:gd name="T1" fmla="*/ 2 h 168"/>
                <a:gd name="T2" fmla="*/ 178 w 178"/>
                <a:gd name="T3" fmla="*/ 0 h 168"/>
                <a:gd name="T4" fmla="*/ 118 w 178"/>
                <a:gd name="T5" fmla="*/ 0 h 168"/>
                <a:gd name="T6" fmla="*/ 92 w 178"/>
                <a:gd name="T7" fmla="*/ 5 h 168"/>
                <a:gd name="T8" fmla="*/ 47 w 178"/>
                <a:gd name="T9" fmla="*/ 62 h 168"/>
                <a:gd name="T10" fmla="*/ 0 w 178"/>
                <a:gd name="T11" fmla="*/ 75 h 168"/>
                <a:gd name="T12" fmla="*/ 15 w 178"/>
                <a:gd name="T13" fmla="*/ 90 h 168"/>
                <a:gd name="T14" fmla="*/ 22 w 178"/>
                <a:gd name="T15" fmla="*/ 123 h 168"/>
                <a:gd name="T16" fmla="*/ 63 w 178"/>
                <a:gd name="T17" fmla="*/ 168 h 168"/>
                <a:gd name="T18" fmla="*/ 77 w 178"/>
                <a:gd name="T19" fmla="*/ 132 h 168"/>
                <a:gd name="T20" fmla="*/ 27 w 178"/>
                <a:gd name="T21" fmla="*/ 79 h 168"/>
                <a:gd name="T22" fmla="*/ 111 w 178"/>
                <a:gd name="T23" fmla="*/ 40 h 168"/>
                <a:gd name="T24" fmla="*/ 129 w 178"/>
                <a:gd name="T25" fmla="*/ 7 h 168"/>
                <a:gd name="T26" fmla="*/ 128 w 178"/>
                <a:gd name="T27" fmla="*/ 1 h 168"/>
                <a:gd name="T28" fmla="*/ 177 w 178"/>
                <a:gd name="T29" fmla="*/ 2 h 168"/>
                <a:gd name="T30" fmla="*/ 42 w 178"/>
                <a:gd name="T31" fmla="*/ 95 h 168"/>
                <a:gd name="T32" fmla="*/ 71 w 178"/>
                <a:gd name="T33" fmla="*/ 138 h 168"/>
                <a:gd name="T34" fmla="*/ 63 w 178"/>
                <a:gd name="T35" fmla="*/ 157 h 168"/>
                <a:gd name="T36" fmla="*/ 60 w 178"/>
                <a:gd name="T37" fmla="*/ 153 h 168"/>
                <a:gd name="T38" fmla="*/ 41 w 178"/>
                <a:gd name="T39" fmla="*/ 97 h 168"/>
                <a:gd name="T40" fmla="*/ 42 w 178"/>
                <a:gd name="T41" fmla="*/ 95 h 168"/>
                <a:gd name="T42" fmla="*/ 30 w 178"/>
                <a:gd name="T43" fmla="*/ 93 h 168"/>
                <a:gd name="T44" fmla="*/ 43 w 178"/>
                <a:gd name="T45" fmla="*/ 113 h 168"/>
                <a:gd name="T46" fmla="*/ 51 w 178"/>
                <a:gd name="T47" fmla="*/ 151 h 168"/>
                <a:gd name="T48" fmla="*/ 22 w 178"/>
                <a:gd name="T49" fmla="*/ 93 h 168"/>
                <a:gd name="T50" fmla="*/ 30 w 178"/>
                <a:gd name="T51" fmla="*/ 93 h 168"/>
                <a:gd name="T52" fmla="*/ 84 w 178"/>
                <a:gd name="T53" fmla="*/ 14 h 168"/>
                <a:gd name="T54" fmla="*/ 90 w 178"/>
                <a:gd name="T55" fmla="*/ 18 h 168"/>
                <a:gd name="T56" fmla="*/ 60 w 178"/>
                <a:gd name="T57" fmla="*/ 55 h 168"/>
                <a:gd name="T58" fmla="*/ 84 w 178"/>
                <a:gd name="T59" fmla="*/ 14 h 168"/>
                <a:gd name="T60" fmla="*/ 91 w 178"/>
                <a:gd name="T61" fmla="*/ 56 h 168"/>
                <a:gd name="T62" fmla="*/ 67 w 178"/>
                <a:gd name="T63" fmla="*/ 61 h 168"/>
                <a:gd name="T64" fmla="*/ 66 w 178"/>
                <a:gd name="T65" fmla="*/ 60 h 168"/>
                <a:gd name="T66" fmla="*/ 113 w 178"/>
                <a:gd name="T67" fmla="*/ 10 h 168"/>
                <a:gd name="T68" fmla="*/ 91 w 178"/>
                <a:gd name="T69" fmla="*/ 56 h 16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8" h="168">
                  <a:moveTo>
                    <a:pt x="177" y="2"/>
                  </a:moveTo>
                  <a:cubicBezTo>
                    <a:pt x="178" y="0"/>
                    <a:pt x="178" y="0"/>
                    <a:pt x="178" y="0"/>
                  </a:cubicBezTo>
                  <a:cubicBezTo>
                    <a:pt x="118" y="0"/>
                    <a:pt x="118" y="0"/>
                    <a:pt x="118" y="0"/>
                  </a:cubicBezTo>
                  <a:cubicBezTo>
                    <a:pt x="110" y="3"/>
                    <a:pt x="102" y="9"/>
                    <a:pt x="92" y="5"/>
                  </a:cubicBezTo>
                  <a:cubicBezTo>
                    <a:pt x="63" y="8"/>
                    <a:pt x="55" y="41"/>
                    <a:pt x="47" y="62"/>
                  </a:cubicBezTo>
                  <a:cubicBezTo>
                    <a:pt x="34" y="76"/>
                    <a:pt x="14" y="69"/>
                    <a:pt x="0" y="75"/>
                  </a:cubicBezTo>
                  <a:cubicBezTo>
                    <a:pt x="4" y="80"/>
                    <a:pt x="14" y="81"/>
                    <a:pt x="15" y="90"/>
                  </a:cubicBezTo>
                  <a:cubicBezTo>
                    <a:pt x="23" y="101"/>
                    <a:pt x="15" y="113"/>
                    <a:pt x="22" y="123"/>
                  </a:cubicBezTo>
                  <a:cubicBezTo>
                    <a:pt x="26" y="145"/>
                    <a:pt x="45" y="157"/>
                    <a:pt x="63" y="168"/>
                  </a:cubicBezTo>
                  <a:cubicBezTo>
                    <a:pt x="72" y="159"/>
                    <a:pt x="78" y="146"/>
                    <a:pt x="77" y="132"/>
                  </a:cubicBezTo>
                  <a:cubicBezTo>
                    <a:pt x="72" y="108"/>
                    <a:pt x="49" y="87"/>
                    <a:pt x="27" y="79"/>
                  </a:cubicBezTo>
                  <a:cubicBezTo>
                    <a:pt x="53" y="60"/>
                    <a:pt x="97" y="79"/>
                    <a:pt x="111" y="40"/>
                  </a:cubicBezTo>
                  <a:cubicBezTo>
                    <a:pt x="116" y="29"/>
                    <a:pt x="118" y="14"/>
                    <a:pt x="129" y="7"/>
                  </a:cubicBezTo>
                  <a:cubicBezTo>
                    <a:pt x="128" y="1"/>
                    <a:pt x="128" y="1"/>
                    <a:pt x="128" y="1"/>
                  </a:cubicBezTo>
                  <a:cubicBezTo>
                    <a:pt x="146" y="5"/>
                    <a:pt x="160" y="2"/>
                    <a:pt x="177" y="2"/>
                  </a:cubicBezTo>
                  <a:close/>
                  <a:moveTo>
                    <a:pt x="42" y="95"/>
                  </a:moveTo>
                  <a:cubicBezTo>
                    <a:pt x="59" y="102"/>
                    <a:pt x="68" y="120"/>
                    <a:pt x="71" y="138"/>
                  </a:cubicBezTo>
                  <a:cubicBezTo>
                    <a:pt x="69" y="146"/>
                    <a:pt x="71" y="153"/>
                    <a:pt x="63" y="157"/>
                  </a:cubicBezTo>
                  <a:cubicBezTo>
                    <a:pt x="60" y="153"/>
                    <a:pt x="60" y="153"/>
                    <a:pt x="60" y="153"/>
                  </a:cubicBezTo>
                  <a:cubicBezTo>
                    <a:pt x="54" y="134"/>
                    <a:pt x="53" y="114"/>
                    <a:pt x="41" y="97"/>
                  </a:cubicBezTo>
                  <a:lnTo>
                    <a:pt x="42" y="95"/>
                  </a:lnTo>
                  <a:close/>
                  <a:moveTo>
                    <a:pt x="30" y="93"/>
                  </a:moveTo>
                  <a:cubicBezTo>
                    <a:pt x="43" y="113"/>
                    <a:pt x="43" y="113"/>
                    <a:pt x="43" y="113"/>
                  </a:cubicBezTo>
                  <a:cubicBezTo>
                    <a:pt x="45" y="127"/>
                    <a:pt x="52" y="138"/>
                    <a:pt x="51" y="151"/>
                  </a:cubicBezTo>
                  <a:cubicBezTo>
                    <a:pt x="28" y="140"/>
                    <a:pt x="21" y="116"/>
                    <a:pt x="22" y="93"/>
                  </a:cubicBezTo>
                  <a:cubicBezTo>
                    <a:pt x="23" y="89"/>
                    <a:pt x="27" y="93"/>
                    <a:pt x="30" y="93"/>
                  </a:cubicBezTo>
                  <a:close/>
                  <a:moveTo>
                    <a:pt x="84" y="14"/>
                  </a:moveTo>
                  <a:cubicBezTo>
                    <a:pt x="87" y="14"/>
                    <a:pt x="95" y="11"/>
                    <a:pt x="90" y="18"/>
                  </a:cubicBezTo>
                  <a:cubicBezTo>
                    <a:pt x="80" y="30"/>
                    <a:pt x="75" y="48"/>
                    <a:pt x="60" y="55"/>
                  </a:cubicBezTo>
                  <a:cubicBezTo>
                    <a:pt x="60" y="42"/>
                    <a:pt x="68" y="22"/>
                    <a:pt x="84" y="14"/>
                  </a:cubicBezTo>
                  <a:close/>
                  <a:moveTo>
                    <a:pt x="91" y="56"/>
                  </a:moveTo>
                  <a:cubicBezTo>
                    <a:pt x="82" y="59"/>
                    <a:pt x="76" y="64"/>
                    <a:pt x="67" y="61"/>
                  </a:cubicBezTo>
                  <a:cubicBezTo>
                    <a:pt x="66" y="60"/>
                    <a:pt x="66" y="60"/>
                    <a:pt x="66" y="60"/>
                  </a:cubicBezTo>
                  <a:cubicBezTo>
                    <a:pt x="88" y="45"/>
                    <a:pt x="87" y="15"/>
                    <a:pt x="113" y="10"/>
                  </a:cubicBezTo>
                  <a:cubicBezTo>
                    <a:pt x="113" y="27"/>
                    <a:pt x="104" y="45"/>
                    <a:pt x="9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672"/>
            <p:cNvSpPr/>
            <p:nvPr>
              <p:custDataLst>
                <p:tags r:id="rId8"/>
              </p:custDataLst>
            </p:nvPr>
          </p:nvSpPr>
          <p:spPr bwMode="auto">
            <a:xfrm>
              <a:off x="4074" y="-10"/>
              <a:ext cx="171" cy="107"/>
            </a:xfrm>
            <a:custGeom>
              <a:gdLst>
                <a:gd name="T0" fmla="*/ 72 w 72"/>
                <a:gd name="T1" fmla="*/ 42 h 45"/>
                <a:gd name="T2" fmla="*/ 72 w 72"/>
                <a:gd name="T3" fmla="*/ 27 h 45"/>
                <a:gd name="T4" fmla="*/ 59 w 72"/>
                <a:gd name="T5" fmla="*/ 0 h 45"/>
                <a:gd name="T6" fmla="*/ 50 w 72"/>
                <a:gd name="T7" fmla="*/ 0 h 45"/>
                <a:gd name="T8" fmla="*/ 59 w 72"/>
                <a:gd name="T9" fmla="*/ 10 h 45"/>
                <a:gd name="T10" fmla="*/ 64 w 72"/>
                <a:gd name="T11" fmla="*/ 24 h 45"/>
                <a:gd name="T12" fmla="*/ 59 w 72"/>
                <a:gd name="T13" fmla="*/ 22 h 45"/>
                <a:gd name="T14" fmla="*/ 40 w 72"/>
                <a:gd name="T15" fmla="*/ 0 h 45"/>
                <a:gd name="T16" fmla="*/ 29 w 72"/>
                <a:gd name="T17" fmla="*/ 0 h 45"/>
                <a:gd name="T18" fmla="*/ 57 w 72"/>
                <a:gd name="T19" fmla="*/ 30 h 45"/>
                <a:gd name="T20" fmla="*/ 56 w 72"/>
                <a:gd name="T21" fmla="*/ 35 h 45"/>
                <a:gd name="T22" fmla="*/ 11 w 72"/>
                <a:gd name="T23" fmla="*/ 12 h 45"/>
                <a:gd name="T24" fmla="*/ 8 w 72"/>
                <a:gd name="T25" fmla="*/ 0 h 45"/>
                <a:gd name="T26" fmla="*/ 0 w 72"/>
                <a:gd name="T27" fmla="*/ 0 h 45"/>
                <a:gd name="T28" fmla="*/ 16 w 72"/>
                <a:gd name="T29" fmla="*/ 28 h 45"/>
                <a:gd name="T30" fmla="*/ 69 w 72"/>
                <a:gd name="T31" fmla="*/ 45 h 45"/>
                <a:gd name="T32" fmla="*/ 72 w 72"/>
                <a:gd name="T33" fmla="*/ 42 h 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45">
                  <a:moveTo>
                    <a:pt x="72" y="42"/>
                  </a:moveTo>
                  <a:cubicBezTo>
                    <a:pt x="64" y="37"/>
                    <a:pt x="72" y="32"/>
                    <a:pt x="72" y="27"/>
                  </a:cubicBezTo>
                  <a:cubicBezTo>
                    <a:pt x="69" y="17"/>
                    <a:pt x="65" y="8"/>
                    <a:pt x="59" y="0"/>
                  </a:cubicBezTo>
                  <a:cubicBezTo>
                    <a:pt x="50" y="0"/>
                    <a:pt x="50" y="0"/>
                    <a:pt x="50" y="0"/>
                  </a:cubicBezTo>
                  <a:cubicBezTo>
                    <a:pt x="53" y="3"/>
                    <a:pt x="56" y="7"/>
                    <a:pt x="59" y="10"/>
                  </a:cubicBezTo>
                  <a:cubicBezTo>
                    <a:pt x="64" y="24"/>
                    <a:pt x="64" y="24"/>
                    <a:pt x="64" y="24"/>
                  </a:cubicBezTo>
                  <a:cubicBezTo>
                    <a:pt x="59" y="22"/>
                    <a:pt x="59" y="22"/>
                    <a:pt x="59" y="22"/>
                  </a:cubicBezTo>
                  <a:cubicBezTo>
                    <a:pt x="40" y="0"/>
                    <a:pt x="40" y="0"/>
                    <a:pt x="40" y="0"/>
                  </a:cubicBezTo>
                  <a:cubicBezTo>
                    <a:pt x="29" y="0"/>
                    <a:pt x="29" y="0"/>
                    <a:pt x="29" y="0"/>
                  </a:cubicBezTo>
                  <a:cubicBezTo>
                    <a:pt x="41" y="6"/>
                    <a:pt x="49" y="19"/>
                    <a:pt x="57" y="30"/>
                  </a:cubicBezTo>
                  <a:cubicBezTo>
                    <a:pt x="58" y="31"/>
                    <a:pt x="59" y="34"/>
                    <a:pt x="56" y="35"/>
                  </a:cubicBezTo>
                  <a:cubicBezTo>
                    <a:pt x="38" y="35"/>
                    <a:pt x="19" y="29"/>
                    <a:pt x="11" y="12"/>
                  </a:cubicBezTo>
                  <a:cubicBezTo>
                    <a:pt x="8" y="0"/>
                    <a:pt x="8" y="0"/>
                    <a:pt x="8" y="0"/>
                  </a:cubicBezTo>
                  <a:cubicBezTo>
                    <a:pt x="0" y="0"/>
                    <a:pt x="0" y="0"/>
                    <a:pt x="0" y="0"/>
                  </a:cubicBezTo>
                  <a:cubicBezTo>
                    <a:pt x="5" y="9"/>
                    <a:pt x="5" y="21"/>
                    <a:pt x="16" y="28"/>
                  </a:cubicBezTo>
                  <a:cubicBezTo>
                    <a:pt x="32" y="38"/>
                    <a:pt x="52" y="39"/>
                    <a:pt x="69" y="45"/>
                  </a:cubicBezTo>
                  <a:lnTo>
                    <a:pt x="72"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673"/>
            <p:cNvSpPr/>
            <p:nvPr>
              <p:custDataLst>
                <p:tags r:id="rId9"/>
              </p:custDataLst>
            </p:nvPr>
          </p:nvSpPr>
          <p:spPr bwMode="auto">
            <a:xfrm>
              <a:off x="4230" y="138"/>
              <a:ext cx="45" cy="33"/>
            </a:xfrm>
            <a:custGeom>
              <a:gdLst>
                <a:gd name="T0" fmla="*/ 19 w 19"/>
                <a:gd name="T1" fmla="*/ 10 h 14"/>
                <a:gd name="T2" fmla="*/ 9 w 19"/>
                <a:gd name="T3" fmla="*/ 1 h 14"/>
                <a:gd name="T4" fmla="*/ 1 w 19"/>
                <a:gd name="T5" fmla="*/ 10 h 14"/>
                <a:gd name="T6" fmla="*/ 19 w 19"/>
                <a:gd name="T7" fmla="*/ 10 h 14"/>
              </a:gdLst>
              <a:cxnLst>
                <a:cxn ang="0">
                  <a:pos x="T0" y="T1"/>
                </a:cxn>
                <a:cxn ang="0">
                  <a:pos x="T2" y="T3"/>
                </a:cxn>
                <a:cxn ang="0">
                  <a:pos x="T4" y="T5"/>
                </a:cxn>
                <a:cxn ang="0">
                  <a:pos x="T6" y="T7"/>
                </a:cxn>
              </a:cxnLst>
              <a:rect l="0" t="0" r="r" b="b"/>
              <a:pathLst>
                <a:path w="19" h="14">
                  <a:moveTo>
                    <a:pt x="19" y="10"/>
                  </a:moveTo>
                  <a:cubicBezTo>
                    <a:pt x="13" y="8"/>
                    <a:pt x="16" y="0"/>
                    <a:pt x="9" y="1"/>
                  </a:cubicBezTo>
                  <a:cubicBezTo>
                    <a:pt x="6" y="3"/>
                    <a:pt x="0" y="5"/>
                    <a:pt x="1" y="10"/>
                  </a:cubicBezTo>
                  <a:cubicBezTo>
                    <a:pt x="7" y="9"/>
                    <a:pt x="14" y="14"/>
                    <a:pt x="1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674"/>
            <p:cNvSpPr/>
            <p:nvPr>
              <p:custDataLst>
                <p:tags r:id="rId10"/>
              </p:custDataLst>
            </p:nvPr>
          </p:nvSpPr>
          <p:spPr bwMode="auto">
            <a:xfrm>
              <a:off x="5324" y="-10"/>
              <a:ext cx="121" cy="76"/>
            </a:xfrm>
            <a:custGeom>
              <a:gdLst>
                <a:gd name="T0" fmla="*/ 42 w 51"/>
                <a:gd name="T1" fmla="*/ 32 h 32"/>
                <a:gd name="T2" fmla="*/ 49 w 51"/>
                <a:gd name="T3" fmla="*/ 14 h 32"/>
                <a:gd name="T4" fmla="*/ 51 w 51"/>
                <a:gd name="T5" fmla="*/ 0 h 32"/>
                <a:gd name="T6" fmla="*/ 46 w 51"/>
                <a:gd name="T7" fmla="*/ 0 h 32"/>
                <a:gd name="T8" fmla="*/ 44 w 51"/>
                <a:gd name="T9" fmla="*/ 8 h 32"/>
                <a:gd name="T10" fmla="*/ 41 w 51"/>
                <a:gd name="T11" fmla="*/ 7 h 32"/>
                <a:gd name="T12" fmla="*/ 37 w 51"/>
                <a:gd name="T13" fmla="*/ 0 h 32"/>
                <a:gd name="T14" fmla="*/ 32 w 51"/>
                <a:gd name="T15" fmla="*/ 0 h 32"/>
                <a:gd name="T16" fmla="*/ 37 w 51"/>
                <a:gd name="T17" fmla="*/ 19 h 32"/>
                <a:gd name="T18" fmla="*/ 8 w 51"/>
                <a:gd name="T19" fmla="*/ 0 h 32"/>
                <a:gd name="T20" fmla="*/ 0 w 51"/>
                <a:gd name="T21" fmla="*/ 0 h 32"/>
                <a:gd name="T22" fmla="*/ 42 w 51"/>
                <a:gd name="T23" fmla="*/ 32 h 3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 h="32">
                  <a:moveTo>
                    <a:pt x="42" y="32"/>
                  </a:moveTo>
                  <a:cubicBezTo>
                    <a:pt x="47" y="30"/>
                    <a:pt x="49" y="21"/>
                    <a:pt x="49" y="14"/>
                  </a:cubicBezTo>
                  <a:cubicBezTo>
                    <a:pt x="50" y="9"/>
                    <a:pt x="51" y="5"/>
                    <a:pt x="51" y="0"/>
                  </a:cubicBezTo>
                  <a:cubicBezTo>
                    <a:pt x="46" y="0"/>
                    <a:pt x="46" y="0"/>
                    <a:pt x="46" y="0"/>
                  </a:cubicBezTo>
                  <a:cubicBezTo>
                    <a:pt x="46" y="3"/>
                    <a:pt x="46" y="5"/>
                    <a:pt x="44" y="8"/>
                  </a:cubicBezTo>
                  <a:cubicBezTo>
                    <a:pt x="41" y="7"/>
                    <a:pt x="41" y="7"/>
                    <a:pt x="41" y="7"/>
                  </a:cubicBezTo>
                  <a:cubicBezTo>
                    <a:pt x="39" y="5"/>
                    <a:pt x="38" y="2"/>
                    <a:pt x="37" y="0"/>
                  </a:cubicBezTo>
                  <a:cubicBezTo>
                    <a:pt x="32" y="0"/>
                    <a:pt x="32" y="0"/>
                    <a:pt x="32" y="0"/>
                  </a:cubicBezTo>
                  <a:cubicBezTo>
                    <a:pt x="34" y="6"/>
                    <a:pt x="36" y="12"/>
                    <a:pt x="37" y="19"/>
                  </a:cubicBezTo>
                  <a:cubicBezTo>
                    <a:pt x="24" y="19"/>
                    <a:pt x="16" y="10"/>
                    <a:pt x="8" y="0"/>
                  </a:cubicBezTo>
                  <a:cubicBezTo>
                    <a:pt x="0" y="0"/>
                    <a:pt x="0" y="0"/>
                    <a:pt x="0" y="0"/>
                  </a:cubicBezTo>
                  <a:cubicBezTo>
                    <a:pt x="11" y="14"/>
                    <a:pt x="25" y="26"/>
                    <a:pt x="42"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675"/>
            <p:cNvSpPr>
              <a:spLocks noEditPoints="1"/>
            </p:cNvSpPr>
            <p:nvPr>
              <p:custDataLst>
                <p:tags r:id="rId11"/>
              </p:custDataLst>
            </p:nvPr>
          </p:nvSpPr>
          <p:spPr bwMode="auto">
            <a:xfrm>
              <a:off x="3610" y="-10"/>
              <a:ext cx="159" cy="226"/>
            </a:xfrm>
            <a:custGeom>
              <a:gdLst>
                <a:gd name="T0" fmla="*/ 35 w 67"/>
                <a:gd name="T1" fmla="*/ 1 h 95"/>
                <a:gd name="T2" fmla="*/ 43 w 67"/>
                <a:gd name="T3" fmla="*/ 50 h 95"/>
                <a:gd name="T4" fmla="*/ 48 w 67"/>
                <a:gd name="T5" fmla="*/ 54 h 95"/>
                <a:gd name="T6" fmla="*/ 46 w 67"/>
                <a:gd name="T7" fmla="*/ 7 h 95"/>
                <a:gd name="T8" fmla="*/ 62 w 67"/>
                <a:gd name="T9" fmla="*/ 38 h 95"/>
                <a:gd name="T10" fmla="*/ 57 w 67"/>
                <a:gd name="T11" fmla="*/ 66 h 95"/>
                <a:gd name="T12" fmla="*/ 48 w 67"/>
                <a:gd name="T13" fmla="*/ 79 h 95"/>
                <a:gd name="T14" fmla="*/ 46 w 67"/>
                <a:gd name="T15" fmla="*/ 55 h 95"/>
                <a:gd name="T16" fmla="*/ 38 w 67"/>
                <a:gd name="T17" fmla="*/ 65 h 95"/>
                <a:gd name="T18" fmla="*/ 23 w 67"/>
                <a:gd name="T19" fmla="*/ 0 h 95"/>
                <a:gd name="T20" fmla="*/ 16 w 67"/>
                <a:gd name="T21" fmla="*/ 0 h 95"/>
                <a:gd name="T22" fmla="*/ 15 w 67"/>
                <a:gd name="T23" fmla="*/ 7 h 95"/>
                <a:gd name="T24" fmla="*/ 43 w 67"/>
                <a:gd name="T25" fmla="*/ 93 h 95"/>
                <a:gd name="T26" fmla="*/ 47 w 67"/>
                <a:gd name="T27" fmla="*/ 95 h 95"/>
                <a:gd name="T28" fmla="*/ 67 w 67"/>
                <a:gd name="T29" fmla="*/ 56 h 95"/>
                <a:gd name="T30" fmla="*/ 52 w 67"/>
                <a:gd name="T31" fmla="*/ 1 h 95"/>
                <a:gd name="T32" fmla="*/ 51 w 67"/>
                <a:gd name="T33" fmla="*/ 0 h 95"/>
                <a:gd name="T34" fmla="*/ 33 w 67"/>
                <a:gd name="T35" fmla="*/ 0 h 95"/>
                <a:gd name="T36" fmla="*/ 35 w 67"/>
                <a:gd name="T37" fmla="*/ 1 h 95"/>
                <a:gd name="T38" fmla="*/ 42 w 67"/>
                <a:gd name="T39" fmla="*/ 5 h 95"/>
                <a:gd name="T40" fmla="*/ 43 w 67"/>
                <a:gd name="T41" fmla="*/ 9 h 95"/>
                <a:gd name="T42" fmla="*/ 42 w 67"/>
                <a:gd name="T43" fmla="*/ 5 h 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 h="95">
                  <a:moveTo>
                    <a:pt x="35" y="1"/>
                  </a:moveTo>
                  <a:cubicBezTo>
                    <a:pt x="41" y="17"/>
                    <a:pt x="47" y="34"/>
                    <a:pt x="43" y="50"/>
                  </a:cubicBezTo>
                  <a:cubicBezTo>
                    <a:pt x="48" y="54"/>
                    <a:pt x="48" y="54"/>
                    <a:pt x="48" y="54"/>
                  </a:cubicBezTo>
                  <a:cubicBezTo>
                    <a:pt x="53" y="41"/>
                    <a:pt x="49" y="21"/>
                    <a:pt x="46" y="7"/>
                  </a:cubicBezTo>
                  <a:cubicBezTo>
                    <a:pt x="57" y="13"/>
                    <a:pt x="59" y="27"/>
                    <a:pt x="62" y="38"/>
                  </a:cubicBezTo>
                  <a:cubicBezTo>
                    <a:pt x="64" y="47"/>
                    <a:pt x="57" y="57"/>
                    <a:pt x="57" y="66"/>
                  </a:cubicBezTo>
                  <a:cubicBezTo>
                    <a:pt x="51" y="69"/>
                    <a:pt x="54" y="77"/>
                    <a:pt x="48" y="79"/>
                  </a:cubicBezTo>
                  <a:cubicBezTo>
                    <a:pt x="43" y="71"/>
                    <a:pt x="55" y="61"/>
                    <a:pt x="46" y="55"/>
                  </a:cubicBezTo>
                  <a:cubicBezTo>
                    <a:pt x="42" y="57"/>
                    <a:pt x="43" y="67"/>
                    <a:pt x="38" y="65"/>
                  </a:cubicBezTo>
                  <a:cubicBezTo>
                    <a:pt x="22" y="49"/>
                    <a:pt x="15" y="23"/>
                    <a:pt x="23" y="0"/>
                  </a:cubicBezTo>
                  <a:cubicBezTo>
                    <a:pt x="16" y="0"/>
                    <a:pt x="16" y="0"/>
                    <a:pt x="16" y="0"/>
                  </a:cubicBezTo>
                  <a:cubicBezTo>
                    <a:pt x="15" y="2"/>
                    <a:pt x="15" y="5"/>
                    <a:pt x="15" y="7"/>
                  </a:cubicBezTo>
                  <a:cubicBezTo>
                    <a:pt x="0" y="42"/>
                    <a:pt x="36" y="62"/>
                    <a:pt x="43" y="93"/>
                  </a:cubicBezTo>
                  <a:cubicBezTo>
                    <a:pt x="44" y="93"/>
                    <a:pt x="45" y="95"/>
                    <a:pt x="47" y="95"/>
                  </a:cubicBezTo>
                  <a:cubicBezTo>
                    <a:pt x="58" y="83"/>
                    <a:pt x="61" y="70"/>
                    <a:pt x="67" y="56"/>
                  </a:cubicBezTo>
                  <a:cubicBezTo>
                    <a:pt x="66" y="36"/>
                    <a:pt x="67" y="16"/>
                    <a:pt x="52" y="1"/>
                  </a:cubicBezTo>
                  <a:cubicBezTo>
                    <a:pt x="52" y="1"/>
                    <a:pt x="51" y="0"/>
                    <a:pt x="51" y="0"/>
                  </a:cubicBezTo>
                  <a:cubicBezTo>
                    <a:pt x="33" y="0"/>
                    <a:pt x="33" y="0"/>
                    <a:pt x="33" y="0"/>
                  </a:cubicBezTo>
                  <a:cubicBezTo>
                    <a:pt x="34" y="1"/>
                    <a:pt x="34" y="1"/>
                    <a:pt x="35" y="1"/>
                  </a:cubicBezTo>
                  <a:close/>
                  <a:moveTo>
                    <a:pt x="42" y="5"/>
                  </a:moveTo>
                  <a:cubicBezTo>
                    <a:pt x="43" y="9"/>
                    <a:pt x="43" y="9"/>
                    <a:pt x="43" y="9"/>
                  </a:cubicBezTo>
                  <a:cubicBezTo>
                    <a:pt x="42" y="9"/>
                    <a:pt x="41" y="6"/>
                    <a:pt x="4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676"/>
            <p:cNvSpPr/>
            <p:nvPr>
              <p:custDataLst>
                <p:tags r:id="rId12"/>
              </p:custDataLst>
            </p:nvPr>
          </p:nvSpPr>
          <p:spPr bwMode="auto">
            <a:xfrm>
              <a:off x="3876" y="-10"/>
              <a:ext cx="359" cy="240"/>
            </a:xfrm>
            <a:custGeom>
              <a:gdLst>
                <a:gd name="T0" fmla="*/ 149 w 152"/>
                <a:gd name="T1" fmla="*/ 101 h 101"/>
                <a:gd name="T2" fmla="*/ 131 w 152"/>
                <a:gd name="T3" fmla="*/ 73 h 101"/>
                <a:gd name="T4" fmla="*/ 146 w 152"/>
                <a:gd name="T5" fmla="*/ 67 h 101"/>
                <a:gd name="T6" fmla="*/ 119 w 152"/>
                <a:gd name="T7" fmla="*/ 65 h 101"/>
                <a:gd name="T8" fmla="*/ 33 w 152"/>
                <a:gd name="T9" fmla="*/ 6 h 101"/>
                <a:gd name="T10" fmla="*/ 43 w 152"/>
                <a:gd name="T11" fmla="*/ 0 h 101"/>
                <a:gd name="T12" fmla="*/ 0 w 152"/>
                <a:gd name="T13" fmla="*/ 0 h 101"/>
                <a:gd name="T14" fmla="*/ 91 w 152"/>
                <a:gd name="T15" fmla="*/ 50 h 101"/>
                <a:gd name="T16" fmla="*/ 149 w 152"/>
                <a:gd name="T17" fmla="*/ 101 h 10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00">
                  <a:moveTo>
                    <a:pt x="149" y="101"/>
                  </a:moveTo>
                  <a:cubicBezTo>
                    <a:pt x="152" y="89"/>
                    <a:pt x="137" y="83"/>
                    <a:pt x="131" y="73"/>
                  </a:cubicBezTo>
                  <a:cubicBezTo>
                    <a:pt x="132" y="68"/>
                    <a:pt x="149" y="75"/>
                    <a:pt x="146" y="67"/>
                  </a:cubicBezTo>
                  <a:cubicBezTo>
                    <a:pt x="119" y="65"/>
                    <a:pt x="119" y="65"/>
                    <a:pt x="119" y="65"/>
                  </a:cubicBezTo>
                  <a:cubicBezTo>
                    <a:pt x="93" y="39"/>
                    <a:pt x="61" y="28"/>
                    <a:pt x="33" y="6"/>
                  </a:cubicBezTo>
                  <a:cubicBezTo>
                    <a:pt x="36" y="4"/>
                    <a:pt x="40" y="2"/>
                    <a:pt x="43" y="0"/>
                  </a:cubicBezTo>
                  <a:cubicBezTo>
                    <a:pt x="0" y="0"/>
                    <a:pt x="0" y="0"/>
                    <a:pt x="0" y="0"/>
                  </a:cubicBezTo>
                  <a:cubicBezTo>
                    <a:pt x="32" y="12"/>
                    <a:pt x="62" y="29"/>
                    <a:pt x="91" y="50"/>
                  </a:cubicBezTo>
                  <a:cubicBezTo>
                    <a:pt x="110" y="67"/>
                    <a:pt x="132" y="81"/>
                    <a:pt x="149"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677"/>
            <p:cNvSpPr/>
            <p:nvPr>
              <p:custDataLst>
                <p:tags r:id="rId13"/>
              </p:custDataLst>
            </p:nvPr>
          </p:nvSpPr>
          <p:spPr bwMode="auto">
            <a:xfrm>
              <a:off x="2224" y="-10"/>
              <a:ext cx="16" cy="5"/>
            </a:xfrm>
            <a:custGeom>
              <a:gdLst>
                <a:gd name="T0" fmla="*/ 4 w 7"/>
                <a:gd name="T1" fmla="*/ 2 h 2"/>
                <a:gd name="T2" fmla="*/ 7 w 7"/>
                <a:gd name="T3" fmla="*/ 0 h 2"/>
                <a:gd name="T4" fmla="*/ 0 w 7"/>
                <a:gd name="T5" fmla="*/ 0 h 2"/>
                <a:gd name="T6" fmla="*/ 4 w 7"/>
                <a:gd name="T7" fmla="*/ 2 h 2"/>
              </a:gdLst>
              <a:cxnLst>
                <a:cxn ang="0">
                  <a:pos x="T0" y="T1"/>
                </a:cxn>
                <a:cxn ang="0">
                  <a:pos x="T2" y="T3"/>
                </a:cxn>
                <a:cxn ang="0">
                  <a:pos x="T4" y="T5"/>
                </a:cxn>
                <a:cxn ang="0">
                  <a:pos x="T6" y="T7"/>
                </a:cxn>
              </a:cxnLst>
              <a:rect l="0" t="0" r="r" b="b"/>
              <a:pathLst>
                <a:path w="7" h="2">
                  <a:moveTo>
                    <a:pt x="4" y="2"/>
                  </a:moveTo>
                  <a:cubicBezTo>
                    <a:pt x="5" y="1"/>
                    <a:pt x="6" y="1"/>
                    <a:pt x="7" y="0"/>
                  </a:cubicBezTo>
                  <a:cubicBezTo>
                    <a:pt x="0" y="0"/>
                    <a:pt x="0" y="0"/>
                    <a:pt x="0" y="0"/>
                  </a:cubicBezTo>
                  <a:cubicBezTo>
                    <a:pt x="1" y="1"/>
                    <a:pt x="2"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678"/>
            <p:cNvSpPr/>
            <p:nvPr>
              <p:custDataLst>
                <p:tags r:id="rId14"/>
              </p:custDataLst>
            </p:nvPr>
          </p:nvSpPr>
          <p:spPr bwMode="auto">
            <a:xfrm>
              <a:off x="4356" y="-10"/>
              <a:ext cx="149" cy="62"/>
            </a:xfrm>
            <a:custGeom>
              <a:gdLst>
                <a:gd name="T0" fmla="*/ 5 w 63"/>
                <a:gd name="T1" fmla="*/ 26 h 26"/>
                <a:gd name="T2" fmla="*/ 51 w 63"/>
                <a:gd name="T3" fmla="*/ 11 h 26"/>
                <a:gd name="T4" fmla="*/ 63 w 63"/>
                <a:gd name="T5" fmla="*/ 0 h 26"/>
                <a:gd name="T6" fmla="*/ 53 w 63"/>
                <a:gd name="T7" fmla="*/ 0 h 26"/>
                <a:gd name="T8" fmla="*/ 18 w 63"/>
                <a:gd name="T9" fmla="*/ 14 h 26"/>
                <a:gd name="T10" fmla="*/ 20 w 63"/>
                <a:gd name="T11" fmla="*/ 0 h 26"/>
                <a:gd name="T12" fmla="*/ 13 w 63"/>
                <a:gd name="T13" fmla="*/ 0 h 26"/>
                <a:gd name="T14" fmla="*/ 9 w 63"/>
                <a:gd name="T15" fmla="*/ 13 h 26"/>
                <a:gd name="T16" fmla="*/ 6 w 63"/>
                <a:gd name="T17" fmla="*/ 0 h 26"/>
                <a:gd name="T18" fmla="*/ 0 w 63"/>
                <a:gd name="T19" fmla="*/ 0 h 26"/>
                <a:gd name="T20" fmla="*/ 2 w 63"/>
                <a:gd name="T21" fmla="*/ 25 h 26"/>
                <a:gd name="T22" fmla="*/ 5 w 63"/>
                <a:gd name="T23" fmla="*/ 26 h 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26">
                  <a:moveTo>
                    <a:pt x="5" y="26"/>
                  </a:moveTo>
                  <a:cubicBezTo>
                    <a:pt x="51" y="11"/>
                    <a:pt x="51" y="11"/>
                    <a:pt x="51" y="11"/>
                  </a:cubicBezTo>
                  <a:cubicBezTo>
                    <a:pt x="55" y="8"/>
                    <a:pt x="59" y="4"/>
                    <a:pt x="63" y="0"/>
                  </a:cubicBezTo>
                  <a:cubicBezTo>
                    <a:pt x="53" y="0"/>
                    <a:pt x="53" y="0"/>
                    <a:pt x="53" y="0"/>
                  </a:cubicBezTo>
                  <a:cubicBezTo>
                    <a:pt x="43" y="7"/>
                    <a:pt x="30" y="12"/>
                    <a:pt x="18" y="14"/>
                  </a:cubicBezTo>
                  <a:cubicBezTo>
                    <a:pt x="18" y="9"/>
                    <a:pt x="19" y="5"/>
                    <a:pt x="20" y="0"/>
                  </a:cubicBezTo>
                  <a:cubicBezTo>
                    <a:pt x="13" y="0"/>
                    <a:pt x="13" y="0"/>
                    <a:pt x="13" y="0"/>
                  </a:cubicBezTo>
                  <a:cubicBezTo>
                    <a:pt x="12" y="4"/>
                    <a:pt x="10" y="8"/>
                    <a:pt x="9" y="13"/>
                  </a:cubicBezTo>
                  <a:cubicBezTo>
                    <a:pt x="7" y="9"/>
                    <a:pt x="6" y="4"/>
                    <a:pt x="6" y="0"/>
                  </a:cubicBezTo>
                  <a:cubicBezTo>
                    <a:pt x="0" y="0"/>
                    <a:pt x="0" y="0"/>
                    <a:pt x="0" y="0"/>
                  </a:cubicBezTo>
                  <a:cubicBezTo>
                    <a:pt x="0" y="8"/>
                    <a:pt x="0" y="17"/>
                    <a:pt x="2" y="25"/>
                  </a:cubicBezTo>
                  <a:lnTo>
                    <a:pt x="5"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pic>
        <p:nvPicPr>
          <p:cNvPr id="7" name="图片 6" title=""/>
          <p:cNvPicPr>
            <a:picLocks noChangeAspect="1"/>
          </p:cNvPicPr>
          <p:nvPr>
            <p:custDataLst>
              <p:tags r:id="rId16"/>
            </p:custDataLst>
          </p:nvPr>
        </p:nvPicPr>
        <p:blipFill>
          <a:blip r:embed="rId15"/>
          <a:stretch>
            <a:fillRect/>
          </a:stretch>
        </p:blipFill>
        <p:spPr>
          <a:xfrm>
            <a:off x="-64248" y="2483616"/>
            <a:ext cx="5165872" cy="4050350"/>
          </a:xfrm>
          <a:prstGeom prst="rect">
            <a:avLst/>
          </a:prstGeom>
        </p:spPr>
      </p:pic>
      <p:pic>
        <p:nvPicPr>
          <p:cNvPr id="9" name="图片 8" title=""/>
          <p:cNvPicPr>
            <a:picLocks noChangeAspect="1"/>
          </p:cNvPicPr>
          <p:nvPr>
            <p:custDataLst>
              <p:tags r:id="rId18"/>
            </p:custDataLst>
          </p:nvPr>
        </p:nvPicPr>
        <p:blipFill>
          <a:blip r:embed="rId17"/>
          <a:stretch>
            <a:fillRect/>
          </a:stretch>
        </p:blipFill>
        <p:spPr>
          <a:xfrm rot="16200000" flipH="1">
            <a:off x="533400" y="-596900"/>
            <a:ext cx="2651125" cy="3845560"/>
          </a:xfrm>
          <a:prstGeom prst="rect">
            <a:avLst/>
          </a:prstGeom>
        </p:spPr>
      </p:pic>
      <p:pic>
        <p:nvPicPr>
          <p:cNvPr id="11" name="图片 10" title=""/>
          <p:cNvPicPr>
            <a:picLocks noChangeAspect="1"/>
          </p:cNvPicPr>
          <p:nvPr>
            <p:custDataLst>
              <p:tags r:id="rId20"/>
            </p:custDataLst>
          </p:nvPr>
        </p:nvPicPr>
        <p:blipFill>
          <a:blip r:embed="rId19"/>
          <a:stretch>
            <a:fillRect/>
          </a:stretch>
        </p:blipFill>
        <p:spPr>
          <a:xfrm>
            <a:off x="13221433" y="0"/>
            <a:ext cx="503713" cy="2754480"/>
          </a:xfrm>
          <a:prstGeom prst="rect">
            <a:avLst/>
          </a:prstGeom>
        </p:spPr>
      </p:pic>
      <p:sp>
        <p:nvSpPr>
          <p:cNvPr id="29" name="Freeform 682" title=""/>
          <p:cNvSpPr>
            <a:spLocks noEditPoints="1"/>
          </p:cNvSpPr>
          <p:nvPr>
            <p:custDataLst>
              <p:tags r:id="rId21"/>
            </p:custDataLst>
          </p:nvPr>
        </p:nvSpPr>
        <p:spPr bwMode="auto">
          <a:xfrm rot="806556">
            <a:off x="10140178" y="4547480"/>
            <a:ext cx="889000" cy="414338"/>
          </a:xfrm>
          <a:custGeom>
            <a:gdLst>
              <a:gd name="T0" fmla="*/ 178 w 234"/>
              <a:gd name="T1" fmla="*/ 70 h 107"/>
              <a:gd name="T2" fmla="*/ 185 w 234"/>
              <a:gd name="T3" fmla="*/ 57 h 107"/>
              <a:gd name="T4" fmla="*/ 178 w 234"/>
              <a:gd name="T5" fmla="*/ 47 h 107"/>
              <a:gd name="T6" fmla="*/ 178 w 234"/>
              <a:gd name="T7" fmla="*/ 55 h 107"/>
              <a:gd name="T8" fmla="*/ 168 w 234"/>
              <a:gd name="T9" fmla="*/ 48 h 107"/>
              <a:gd name="T10" fmla="*/ 189 w 234"/>
              <a:gd name="T11" fmla="*/ 50 h 107"/>
              <a:gd name="T12" fmla="*/ 178 w 234"/>
              <a:gd name="T13" fmla="*/ 70 h 107"/>
              <a:gd name="T14" fmla="*/ 178 w 234"/>
              <a:gd name="T15" fmla="*/ 70 h 107"/>
              <a:gd name="T16" fmla="*/ 227 w 234"/>
              <a:gd name="T17" fmla="*/ 33 h 107"/>
              <a:gd name="T18" fmla="*/ 214 w 234"/>
              <a:gd name="T19" fmla="*/ 22 h 107"/>
              <a:gd name="T20" fmla="*/ 192 w 234"/>
              <a:gd name="T21" fmla="*/ 31 h 107"/>
              <a:gd name="T22" fmla="*/ 168 w 234"/>
              <a:gd name="T23" fmla="*/ 32 h 107"/>
              <a:gd name="T24" fmla="*/ 176 w 234"/>
              <a:gd name="T25" fmla="*/ 14 h 107"/>
              <a:gd name="T26" fmla="*/ 180 w 234"/>
              <a:gd name="T27" fmla="*/ 28 h 107"/>
              <a:gd name="T28" fmla="*/ 174 w 234"/>
              <a:gd name="T29" fmla="*/ 25 h 107"/>
              <a:gd name="T30" fmla="*/ 178 w 234"/>
              <a:gd name="T31" fmla="*/ 23 h 107"/>
              <a:gd name="T32" fmla="*/ 171 w 234"/>
              <a:gd name="T33" fmla="*/ 23 h 107"/>
              <a:gd name="T34" fmla="*/ 175 w 234"/>
              <a:gd name="T35" fmla="*/ 32 h 107"/>
              <a:gd name="T36" fmla="*/ 192 w 234"/>
              <a:gd name="T37" fmla="*/ 20 h 107"/>
              <a:gd name="T38" fmla="*/ 178 w 234"/>
              <a:gd name="T39" fmla="*/ 7 h 107"/>
              <a:gd name="T40" fmla="*/ 168 w 234"/>
              <a:gd name="T41" fmla="*/ 1 h 107"/>
              <a:gd name="T42" fmla="*/ 153 w 234"/>
              <a:gd name="T43" fmla="*/ 16 h 107"/>
              <a:gd name="T44" fmla="*/ 138 w 234"/>
              <a:gd name="T45" fmla="*/ 28 h 107"/>
              <a:gd name="T46" fmla="*/ 156 w 234"/>
              <a:gd name="T47" fmla="*/ 33 h 107"/>
              <a:gd name="T48" fmla="*/ 165 w 234"/>
              <a:gd name="T49" fmla="*/ 38 h 107"/>
              <a:gd name="T50" fmla="*/ 158 w 234"/>
              <a:gd name="T51" fmla="*/ 44 h 107"/>
              <a:gd name="T52" fmla="*/ 138 w 234"/>
              <a:gd name="T53" fmla="*/ 40 h 107"/>
              <a:gd name="T54" fmla="*/ 134 w 234"/>
              <a:gd name="T55" fmla="*/ 30 h 107"/>
              <a:gd name="T56" fmla="*/ 111 w 234"/>
              <a:gd name="T57" fmla="*/ 28 h 107"/>
              <a:gd name="T58" fmla="*/ 118 w 234"/>
              <a:gd name="T59" fmla="*/ 43 h 107"/>
              <a:gd name="T60" fmla="*/ 127 w 234"/>
              <a:gd name="T61" fmla="*/ 33 h 107"/>
              <a:gd name="T62" fmla="*/ 128 w 234"/>
              <a:gd name="T63" fmla="*/ 46 h 107"/>
              <a:gd name="T64" fmla="*/ 96 w 234"/>
              <a:gd name="T65" fmla="*/ 50 h 107"/>
              <a:gd name="T66" fmla="*/ 66 w 234"/>
              <a:gd name="T67" fmla="*/ 51 h 107"/>
              <a:gd name="T68" fmla="*/ 100 w 234"/>
              <a:gd name="T69" fmla="*/ 55 h 107"/>
              <a:gd name="T70" fmla="*/ 125 w 234"/>
              <a:gd name="T71" fmla="*/ 58 h 107"/>
              <a:gd name="T72" fmla="*/ 145 w 234"/>
              <a:gd name="T73" fmla="*/ 72 h 107"/>
              <a:gd name="T74" fmla="*/ 150 w 234"/>
              <a:gd name="T75" fmla="*/ 55 h 107"/>
              <a:gd name="T76" fmla="*/ 146 w 234"/>
              <a:gd name="T77" fmla="*/ 62 h 107"/>
              <a:gd name="T78" fmla="*/ 140 w 234"/>
              <a:gd name="T79" fmla="*/ 51 h 107"/>
              <a:gd name="T80" fmla="*/ 154 w 234"/>
              <a:gd name="T81" fmla="*/ 50 h 107"/>
              <a:gd name="T82" fmla="*/ 160 w 234"/>
              <a:gd name="T83" fmla="*/ 74 h 107"/>
              <a:gd name="T84" fmla="*/ 124 w 234"/>
              <a:gd name="T85" fmla="*/ 75 h 107"/>
              <a:gd name="T86" fmla="*/ 49 w 234"/>
              <a:gd name="T87" fmla="*/ 59 h 107"/>
              <a:gd name="T88" fmla="*/ 1 w 234"/>
              <a:gd name="T89" fmla="*/ 106 h 107"/>
              <a:gd name="T90" fmla="*/ 45 w 234"/>
              <a:gd name="T91" fmla="*/ 65 h 107"/>
              <a:gd name="T92" fmla="*/ 111 w 234"/>
              <a:gd name="T93" fmla="*/ 80 h 107"/>
              <a:gd name="T94" fmla="*/ 155 w 234"/>
              <a:gd name="T95" fmla="*/ 97 h 107"/>
              <a:gd name="T96" fmla="*/ 195 w 234"/>
              <a:gd name="T97" fmla="*/ 66 h 107"/>
              <a:gd name="T98" fmla="*/ 204 w 234"/>
              <a:gd name="T99" fmla="*/ 39 h 107"/>
              <a:gd name="T100" fmla="*/ 222 w 234"/>
              <a:gd name="T101" fmla="*/ 39 h 107"/>
              <a:gd name="T102" fmla="*/ 214 w 234"/>
              <a:gd name="T103" fmla="*/ 46 h 107"/>
              <a:gd name="T104" fmla="*/ 216 w 234"/>
              <a:gd name="T105" fmla="*/ 40 h 107"/>
              <a:gd name="T106" fmla="*/ 208 w 234"/>
              <a:gd name="T107" fmla="*/ 43 h 107"/>
              <a:gd name="T108" fmla="*/ 222 w 234"/>
              <a:gd name="T109" fmla="*/ 55 h 107"/>
              <a:gd name="T110" fmla="*/ 227 w 234"/>
              <a:gd name="T111" fmla="*/ 35 h 107"/>
              <a:gd name="T112" fmla="*/ 227 w 234"/>
              <a:gd name="T113" fmla="*/ 33 h 107"/>
              <a:gd name="T114" fmla="*/ 227 w 234"/>
              <a:gd name="T115" fmla="*/ 35 h 107"/>
              <a:gd name="T116" fmla="*/ 227 w 234"/>
              <a:gd name="T117" fmla="*/ 33 h 107"/>
              <a:gd name="T118" fmla="*/ 227 w 234"/>
              <a:gd name="T119" fmla="*/ 35 h 10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4" h="107">
                <a:moveTo>
                  <a:pt x="178" y="70"/>
                </a:moveTo>
                <a:cubicBezTo>
                  <a:pt x="177" y="71"/>
                  <a:pt x="183" y="67"/>
                  <a:pt x="185" y="57"/>
                </a:cubicBezTo>
                <a:cubicBezTo>
                  <a:pt x="186" y="50"/>
                  <a:pt x="178" y="47"/>
                  <a:pt x="178" y="47"/>
                </a:cubicBezTo>
                <a:cubicBezTo>
                  <a:pt x="179" y="47"/>
                  <a:pt x="179" y="52"/>
                  <a:pt x="178" y="55"/>
                </a:cubicBezTo>
                <a:cubicBezTo>
                  <a:pt x="176" y="58"/>
                  <a:pt x="167" y="57"/>
                  <a:pt x="168" y="48"/>
                </a:cubicBezTo>
                <a:cubicBezTo>
                  <a:pt x="170" y="39"/>
                  <a:pt x="187" y="38"/>
                  <a:pt x="189" y="50"/>
                </a:cubicBezTo>
                <a:cubicBezTo>
                  <a:pt x="192" y="62"/>
                  <a:pt x="179" y="70"/>
                  <a:pt x="178" y="70"/>
                </a:cubicBezTo>
                <a:cubicBezTo>
                  <a:pt x="178" y="70"/>
                  <a:pt x="178" y="70"/>
                  <a:pt x="178" y="70"/>
                </a:cubicBezTo>
                <a:close/>
                <a:moveTo>
                  <a:pt x="227" y="33"/>
                </a:moveTo>
                <a:cubicBezTo>
                  <a:pt x="229" y="18"/>
                  <a:pt x="214" y="22"/>
                  <a:pt x="214" y="22"/>
                </a:cubicBezTo>
                <a:cubicBezTo>
                  <a:pt x="204" y="11"/>
                  <a:pt x="195" y="27"/>
                  <a:pt x="192" y="31"/>
                </a:cubicBezTo>
                <a:cubicBezTo>
                  <a:pt x="189" y="36"/>
                  <a:pt x="173" y="42"/>
                  <a:pt x="168" y="32"/>
                </a:cubicBezTo>
                <a:cubicBezTo>
                  <a:pt x="162" y="22"/>
                  <a:pt x="169" y="12"/>
                  <a:pt x="176" y="14"/>
                </a:cubicBezTo>
                <a:cubicBezTo>
                  <a:pt x="184" y="15"/>
                  <a:pt x="187" y="24"/>
                  <a:pt x="180" y="28"/>
                </a:cubicBezTo>
                <a:cubicBezTo>
                  <a:pt x="174" y="32"/>
                  <a:pt x="174" y="25"/>
                  <a:pt x="174" y="25"/>
                </a:cubicBezTo>
                <a:cubicBezTo>
                  <a:pt x="177" y="27"/>
                  <a:pt x="178" y="25"/>
                  <a:pt x="178" y="23"/>
                </a:cubicBezTo>
                <a:cubicBezTo>
                  <a:pt x="178" y="21"/>
                  <a:pt x="173" y="19"/>
                  <a:pt x="171" y="23"/>
                </a:cubicBezTo>
                <a:cubicBezTo>
                  <a:pt x="171" y="29"/>
                  <a:pt x="175" y="32"/>
                  <a:pt x="175" y="32"/>
                </a:cubicBezTo>
                <a:cubicBezTo>
                  <a:pt x="175" y="32"/>
                  <a:pt x="192" y="35"/>
                  <a:pt x="192" y="20"/>
                </a:cubicBezTo>
                <a:cubicBezTo>
                  <a:pt x="191" y="2"/>
                  <a:pt x="178" y="7"/>
                  <a:pt x="178" y="7"/>
                </a:cubicBezTo>
                <a:cubicBezTo>
                  <a:pt x="178" y="7"/>
                  <a:pt x="176" y="2"/>
                  <a:pt x="168" y="1"/>
                </a:cubicBezTo>
                <a:cubicBezTo>
                  <a:pt x="153" y="0"/>
                  <a:pt x="152" y="15"/>
                  <a:pt x="153" y="16"/>
                </a:cubicBezTo>
                <a:cubicBezTo>
                  <a:pt x="149" y="15"/>
                  <a:pt x="136" y="17"/>
                  <a:pt x="138" y="28"/>
                </a:cubicBezTo>
                <a:cubicBezTo>
                  <a:pt x="140" y="39"/>
                  <a:pt x="153" y="34"/>
                  <a:pt x="156" y="33"/>
                </a:cubicBezTo>
                <a:cubicBezTo>
                  <a:pt x="159" y="33"/>
                  <a:pt x="164" y="32"/>
                  <a:pt x="165" y="38"/>
                </a:cubicBezTo>
                <a:cubicBezTo>
                  <a:pt x="166" y="44"/>
                  <a:pt x="158" y="44"/>
                  <a:pt x="158" y="44"/>
                </a:cubicBezTo>
                <a:cubicBezTo>
                  <a:pt x="152" y="38"/>
                  <a:pt x="138" y="40"/>
                  <a:pt x="138" y="40"/>
                </a:cubicBezTo>
                <a:cubicBezTo>
                  <a:pt x="137" y="36"/>
                  <a:pt x="134" y="30"/>
                  <a:pt x="134" y="30"/>
                </a:cubicBezTo>
                <a:cubicBezTo>
                  <a:pt x="128" y="19"/>
                  <a:pt x="114" y="24"/>
                  <a:pt x="111" y="28"/>
                </a:cubicBezTo>
                <a:cubicBezTo>
                  <a:pt x="108" y="32"/>
                  <a:pt x="109" y="41"/>
                  <a:pt x="118" y="43"/>
                </a:cubicBezTo>
                <a:cubicBezTo>
                  <a:pt x="126" y="45"/>
                  <a:pt x="127" y="33"/>
                  <a:pt x="127" y="33"/>
                </a:cubicBezTo>
                <a:cubicBezTo>
                  <a:pt x="127" y="33"/>
                  <a:pt x="131" y="41"/>
                  <a:pt x="128" y="46"/>
                </a:cubicBezTo>
                <a:cubicBezTo>
                  <a:pt x="122" y="55"/>
                  <a:pt x="112" y="54"/>
                  <a:pt x="96" y="50"/>
                </a:cubicBezTo>
                <a:cubicBezTo>
                  <a:pt x="80" y="46"/>
                  <a:pt x="66" y="51"/>
                  <a:pt x="66" y="51"/>
                </a:cubicBezTo>
                <a:cubicBezTo>
                  <a:pt x="66" y="51"/>
                  <a:pt x="83" y="47"/>
                  <a:pt x="100" y="55"/>
                </a:cubicBezTo>
                <a:cubicBezTo>
                  <a:pt x="110" y="62"/>
                  <a:pt x="125" y="58"/>
                  <a:pt x="125" y="58"/>
                </a:cubicBezTo>
                <a:cubicBezTo>
                  <a:pt x="126" y="66"/>
                  <a:pt x="134" y="76"/>
                  <a:pt x="145" y="72"/>
                </a:cubicBezTo>
                <a:cubicBezTo>
                  <a:pt x="156" y="68"/>
                  <a:pt x="150" y="55"/>
                  <a:pt x="150" y="55"/>
                </a:cubicBezTo>
                <a:cubicBezTo>
                  <a:pt x="150" y="55"/>
                  <a:pt x="150" y="60"/>
                  <a:pt x="146" y="62"/>
                </a:cubicBezTo>
                <a:cubicBezTo>
                  <a:pt x="141" y="63"/>
                  <a:pt x="136" y="57"/>
                  <a:pt x="140" y="51"/>
                </a:cubicBezTo>
                <a:cubicBezTo>
                  <a:pt x="145" y="47"/>
                  <a:pt x="154" y="50"/>
                  <a:pt x="154" y="50"/>
                </a:cubicBezTo>
                <a:cubicBezTo>
                  <a:pt x="154" y="50"/>
                  <a:pt x="167" y="57"/>
                  <a:pt x="160" y="74"/>
                </a:cubicBezTo>
                <a:cubicBezTo>
                  <a:pt x="149" y="91"/>
                  <a:pt x="124" y="75"/>
                  <a:pt x="124" y="75"/>
                </a:cubicBezTo>
                <a:cubicBezTo>
                  <a:pt x="124" y="75"/>
                  <a:pt x="81" y="50"/>
                  <a:pt x="49" y="59"/>
                </a:cubicBezTo>
                <a:cubicBezTo>
                  <a:pt x="27" y="64"/>
                  <a:pt x="0" y="107"/>
                  <a:pt x="1" y="106"/>
                </a:cubicBezTo>
                <a:cubicBezTo>
                  <a:pt x="17" y="86"/>
                  <a:pt x="29" y="73"/>
                  <a:pt x="45" y="65"/>
                </a:cubicBezTo>
                <a:cubicBezTo>
                  <a:pt x="80" y="53"/>
                  <a:pt x="111" y="80"/>
                  <a:pt x="111" y="80"/>
                </a:cubicBezTo>
                <a:cubicBezTo>
                  <a:pt x="136" y="98"/>
                  <a:pt x="155" y="97"/>
                  <a:pt x="155" y="97"/>
                </a:cubicBezTo>
                <a:cubicBezTo>
                  <a:pt x="185" y="99"/>
                  <a:pt x="195" y="66"/>
                  <a:pt x="195" y="66"/>
                </a:cubicBezTo>
                <a:cubicBezTo>
                  <a:pt x="195" y="66"/>
                  <a:pt x="200" y="46"/>
                  <a:pt x="204" y="39"/>
                </a:cubicBezTo>
                <a:cubicBezTo>
                  <a:pt x="207" y="35"/>
                  <a:pt x="219" y="31"/>
                  <a:pt x="222" y="39"/>
                </a:cubicBezTo>
                <a:cubicBezTo>
                  <a:pt x="225" y="48"/>
                  <a:pt x="216" y="52"/>
                  <a:pt x="214" y="46"/>
                </a:cubicBezTo>
                <a:cubicBezTo>
                  <a:pt x="212" y="41"/>
                  <a:pt x="216" y="40"/>
                  <a:pt x="216" y="40"/>
                </a:cubicBezTo>
                <a:cubicBezTo>
                  <a:pt x="216" y="40"/>
                  <a:pt x="209" y="38"/>
                  <a:pt x="208" y="43"/>
                </a:cubicBezTo>
                <a:cubicBezTo>
                  <a:pt x="209" y="48"/>
                  <a:pt x="211" y="58"/>
                  <a:pt x="222" y="55"/>
                </a:cubicBezTo>
                <a:cubicBezTo>
                  <a:pt x="234" y="51"/>
                  <a:pt x="227" y="35"/>
                  <a:pt x="227" y="35"/>
                </a:cubicBezTo>
                <a:cubicBezTo>
                  <a:pt x="227" y="33"/>
                  <a:pt x="227" y="33"/>
                  <a:pt x="227" y="33"/>
                </a:cubicBezTo>
                <a:close/>
                <a:moveTo>
                  <a:pt x="227" y="35"/>
                </a:moveTo>
                <a:cubicBezTo>
                  <a:pt x="227" y="33"/>
                  <a:pt x="227" y="33"/>
                  <a:pt x="227" y="33"/>
                </a:cubicBezTo>
                <a:lnTo>
                  <a:pt x="227" y="35"/>
                </a:lnTo>
                <a:close/>
              </a:path>
            </a:pathLst>
          </a:custGeom>
          <a:solidFill>
            <a:srgbClr val="E22A3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C00000"/>
              </a:solidFill>
              <a:latin typeface="Calibri"/>
              <a:ea typeface="腾祥铁山楷书简"/>
            </a:endParaRPr>
          </a:p>
        </p:txBody>
      </p:sp>
      <p:sp>
        <p:nvSpPr>
          <p:cNvPr id="31" name="矩形 30" title=""/>
          <p:cNvSpPr/>
          <p:nvPr>
            <p:custDataLst>
              <p:tags r:id="rId22"/>
            </p:custDataLst>
          </p:nvPr>
        </p:nvSpPr>
        <p:spPr>
          <a:xfrm>
            <a:off x="2157730" y="2254885"/>
            <a:ext cx="7875905" cy="119888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7200" b="1">
                <a:solidFill>
                  <a:srgbClr val="FF0000"/>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文言词语推断方法</a:t>
            </a:r>
            <a:endParaRPr lang="zh-CN" altLang="en-US" sz="7200" b="1">
              <a:solidFill>
                <a:srgbClr val="FF0000"/>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pic>
        <p:nvPicPr>
          <p:cNvPr id="3" name="图片 2" title=""/>
          <p:cNvPicPr>
            <a:picLocks noChangeAspect="1"/>
          </p:cNvPicPr>
          <p:nvPr>
            <p:custDataLst>
              <p:tags r:id="rId23"/>
            </p:custDataLst>
          </p:nvPr>
        </p:nvPicPr>
        <p:blipFill>
          <a:blip r:embed="rId17"/>
          <a:stretch>
            <a:fillRect/>
          </a:stretch>
        </p:blipFill>
        <p:spPr>
          <a:xfrm rot="16200000" flipH="1" flipV="1">
            <a:off x="8771255" y="-597535"/>
            <a:ext cx="2651125" cy="3845560"/>
          </a:xfrm>
          <a:prstGeom prst="rect">
            <a:avLst/>
          </a:prstGeom>
        </p:spPr>
      </p:pic>
    </p:spTree>
    <p:custDataLst>
      <p:tags r:id="rId24"/>
    </p:custDataLst>
  </p:cSld>
  <p:clrMapOvr>
    <a:masterClrMapping/>
  </p:clrMapOvr>
  <p:transition>
    <p:random/>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grpSp>
        <p:nvGrpSpPr>
          <p:cNvPr id="34" name="组合 33" title=""/>
          <p:cNvGrpSpPr/>
          <p:nvPr>
            <p:custDataLst>
              <p:tags r:id="rId3"/>
            </p:custDataLst>
          </p:nvPr>
        </p:nvGrpSpPr>
        <p:grpSpPr>
          <a:xfrm>
            <a:off x="2346960" y="2837180"/>
            <a:ext cx="7766050" cy="1183005"/>
            <a:chOff x="3865" y="3685"/>
            <a:chExt cx="12230" cy="1863"/>
          </a:xfrm>
        </p:grpSpPr>
        <p:grpSp>
          <p:nvGrpSpPr>
            <p:cNvPr id="15" name="组合 14"/>
            <p:cNvGrpSpPr/>
            <p:nvPr>
              <p:custDataLst>
                <p:tags r:id="rId4"/>
              </p:custDataLst>
            </p:nvPr>
          </p:nvGrpSpPr>
          <p:grpSpPr>
            <a:xfrm>
              <a:off x="3865" y="3760"/>
              <a:ext cx="5735" cy="1788"/>
              <a:chOff x="2574" y="2506"/>
              <a:chExt cx="5469" cy="1784"/>
            </a:xfrm>
          </p:grpSpPr>
          <p:pic>
            <p:nvPicPr>
              <p:cNvPr id="16" name="图片 15"/>
              <p:cNvPicPr>
                <a:picLocks noChangeAspect="1"/>
              </p:cNvPicPr>
              <p:nvPr>
                <p:custDataLst>
                  <p:tags r:id="rId6"/>
                </p:custDataLst>
              </p:nvPr>
            </p:nvPicPr>
            <p:blipFill>
              <a:blip r:embed="rId5">
                <a:clrChange>
                  <a:clrFrom>
                    <a:srgbClr val="FFFFFF">
                      <a:alpha val="100000"/>
                    </a:srgbClr>
                  </a:clrFrom>
                  <a:clrTo>
                    <a:srgbClr val="FFFFFF">
                      <a:alpha val="100000"/>
                      <a:alpha val="0"/>
                    </a:srgbClr>
                  </a:clrTo>
                </a:clrChange>
              </a:blip>
              <a:stretch>
                <a:fillRect/>
              </a:stretch>
            </p:blipFill>
            <p:spPr>
              <a:xfrm>
                <a:off x="6786" y="2719"/>
                <a:ext cx="1257" cy="1357"/>
              </a:xfrm>
              <a:prstGeom prst="rect">
                <a:avLst/>
              </a:prstGeom>
            </p:spPr>
          </p:pic>
          <p:pic>
            <p:nvPicPr>
              <p:cNvPr id="17" name="图片 16" descr="f9b8e06068694f9a6c7ff421a5253d6"/>
              <p:cNvPicPr>
                <a:picLocks noChangeAspect="1"/>
              </p:cNvPicPr>
              <p:nvPr>
                <p:custDataLst>
                  <p:tags r:id="rId8"/>
                </p:custDataLst>
              </p:nvPr>
            </p:nvPicPr>
            <p:blipFill>
              <a:blip r:embed="rId7">
                <a:clrChange>
                  <a:clrFrom>
                    <a:srgbClr val="FFFFFF">
                      <a:alpha val="100000"/>
                    </a:srgbClr>
                  </a:clrFrom>
                  <a:clrTo>
                    <a:srgbClr val="FFFFFF">
                      <a:alpha val="100000"/>
                      <a:alpha val="0"/>
                    </a:srgbClr>
                  </a:clrTo>
                </a:clrChange>
              </a:blip>
              <a:srcRect b="17295"/>
              <a:stretch>
                <a:fillRect/>
              </a:stretch>
            </p:blipFill>
            <p:spPr>
              <a:xfrm>
                <a:off x="2574" y="2506"/>
                <a:ext cx="1779" cy="1662"/>
              </a:xfrm>
              <a:prstGeom prst="rect">
                <a:avLst/>
              </a:prstGeom>
            </p:spPr>
          </p:pic>
          <p:pic>
            <p:nvPicPr>
              <p:cNvPr id="18" name="图片 17" descr="31aec27fb4efe03f01e8071e6c8ff04f_t012d2b7765f9699755"/>
              <p:cNvPicPr>
                <a:picLocks noChangeAspect="1"/>
              </p:cNvPicPr>
              <p:nvPr>
                <p:custDataLst>
                  <p:tags r:id="rId10"/>
                </p:custDataLst>
              </p:nvPr>
            </p:nvPicPr>
            <p:blipFill>
              <a:blip r:embed="rId9">
                <a:clrChange>
                  <a:clrFrom>
                    <a:srgbClr val="FFFFFF">
                      <a:alpha val="100000"/>
                    </a:srgbClr>
                  </a:clrFrom>
                  <a:clrTo>
                    <a:srgbClr val="FFFFFF">
                      <a:alpha val="100000"/>
                      <a:alpha val="0"/>
                    </a:srgbClr>
                  </a:clrTo>
                </a:clrChange>
              </a:blip>
              <a:stretch>
                <a:fillRect/>
              </a:stretch>
            </p:blipFill>
            <p:spPr>
              <a:xfrm>
                <a:off x="3772" y="2506"/>
                <a:ext cx="1668" cy="1784"/>
              </a:xfrm>
              <a:prstGeom prst="rect">
                <a:avLst/>
              </a:prstGeom>
            </p:spPr>
          </p:pic>
          <p:pic>
            <p:nvPicPr>
              <p:cNvPr id="19" name="图片 18"/>
              <p:cNvPicPr>
                <a:picLocks noChangeAspect="1"/>
              </p:cNvPicPr>
              <p:nvPr>
                <p:custDataLst>
                  <p:tags r:id="rId12"/>
                </p:custDataLst>
              </p:nvPr>
            </p:nvPicPr>
            <p:blipFill>
              <a:blip r:embed="rId11">
                <a:clrChange>
                  <a:clrFrom>
                    <a:srgbClr val="FFFFFF">
                      <a:alpha val="100000"/>
                    </a:srgbClr>
                  </a:clrFrom>
                  <a:clrTo>
                    <a:srgbClr val="FFFFFF">
                      <a:alpha val="100000"/>
                      <a:alpha val="0"/>
                    </a:srgbClr>
                  </a:clrTo>
                </a:clrChange>
              </a:blip>
              <a:stretch>
                <a:fillRect/>
              </a:stretch>
            </p:blipFill>
            <p:spPr>
              <a:xfrm>
                <a:off x="5296" y="2653"/>
                <a:ext cx="1490" cy="1490"/>
              </a:xfrm>
              <a:prstGeom prst="rect">
                <a:avLst/>
              </a:prstGeom>
            </p:spPr>
          </p:pic>
        </p:grpSp>
        <p:grpSp>
          <p:nvGrpSpPr>
            <p:cNvPr id="31" name="组合 30"/>
            <p:cNvGrpSpPr/>
            <p:nvPr>
              <p:custDataLst>
                <p:tags r:id="rId13"/>
              </p:custDataLst>
            </p:nvPr>
          </p:nvGrpSpPr>
          <p:grpSpPr>
            <a:xfrm>
              <a:off x="9683" y="3685"/>
              <a:ext cx="6412" cy="1582"/>
              <a:chOff x="4396" y="7740"/>
              <a:chExt cx="9568" cy="2524"/>
            </a:xfrm>
          </p:grpSpPr>
          <p:pic>
            <p:nvPicPr>
              <p:cNvPr id="5" name="图片 4"/>
              <p:cNvPicPr>
                <a:picLocks noChangeAspect="1"/>
              </p:cNvPicPr>
              <p:nvPr>
                <p:custDataLst>
                  <p:tags r:id="rId15"/>
                </p:custDataLst>
              </p:nvPr>
            </p:nvPicPr>
            <p:blipFill>
              <a:blip r:embed="rId14">
                <a:clrChange>
                  <a:clrFrom>
                    <a:srgbClr val="FFFFFF">
                      <a:alpha val="100000"/>
                    </a:srgbClr>
                  </a:clrFrom>
                  <a:clrTo>
                    <a:srgbClr val="FFFFFF">
                      <a:alpha val="100000"/>
                      <a:alpha val="0"/>
                    </a:srgbClr>
                  </a:clrTo>
                </a:clrChange>
              </a:blip>
              <a:srcRect b="12400"/>
              <a:stretch>
                <a:fillRect/>
              </a:stretch>
            </p:blipFill>
            <p:spPr>
              <a:xfrm>
                <a:off x="4396" y="7740"/>
                <a:ext cx="2881" cy="2524"/>
              </a:xfrm>
              <a:prstGeom prst="rect">
                <a:avLst/>
              </a:prstGeom>
            </p:spPr>
          </p:pic>
          <p:pic>
            <p:nvPicPr>
              <p:cNvPr id="6" name="图片 5"/>
              <p:cNvPicPr>
                <a:picLocks noChangeAspect="1"/>
              </p:cNvPicPr>
              <p:nvPr>
                <p:custDataLst>
                  <p:tags r:id="rId17"/>
                </p:custDataLst>
              </p:nvPr>
            </p:nvPicPr>
            <p:blipFill>
              <a:blip r:embed="rId16">
                <a:clrChange>
                  <a:clrFrom>
                    <a:srgbClr val="FFFFFF">
                      <a:alpha val="100000"/>
                    </a:srgbClr>
                  </a:clrFrom>
                  <a:clrTo>
                    <a:srgbClr val="FFFFFF">
                      <a:alpha val="100000"/>
                      <a:alpha val="0"/>
                    </a:srgbClr>
                  </a:clrTo>
                </a:clrChange>
              </a:blip>
              <a:srcRect l="10366" t="13040" r="14600" b="13492"/>
              <a:stretch>
                <a:fillRect/>
              </a:stretch>
            </p:blipFill>
            <p:spPr>
              <a:xfrm>
                <a:off x="7020" y="8130"/>
                <a:ext cx="2143" cy="2134"/>
              </a:xfrm>
              <a:prstGeom prst="rect">
                <a:avLst/>
              </a:prstGeom>
            </p:spPr>
          </p:pic>
          <p:pic>
            <p:nvPicPr>
              <p:cNvPr id="7" name="图片 6"/>
              <p:cNvPicPr>
                <a:picLocks noChangeAspect="1"/>
              </p:cNvPicPr>
              <p:nvPr>
                <p:custDataLst>
                  <p:tags r:id="rId19"/>
                </p:custDataLst>
              </p:nvPr>
            </p:nvPicPr>
            <p:blipFill>
              <a:blip r:embed="rId18">
                <a:clrChange>
                  <a:clrFrom>
                    <a:srgbClr val="FFFFFF">
                      <a:alpha val="100000"/>
                    </a:srgbClr>
                  </a:clrFrom>
                  <a:clrTo>
                    <a:srgbClr val="FFFFFF">
                      <a:alpha val="100000"/>
                      <a:alpha val="0"/>
                    </a:srgbClr>
                  </a:clrTo>
                </a:clrChange>
              </a:blip>
              <a:srcRect b="10284"/>
              <a:stretch>
                <a:fillRect/>
              </a:stretch>
            </p:blipFill>
            <p:spPr>
              <a:xfrm>
                <a:off x="9004" y="7740"/>
                <a:ext cx="2818" cy="2420"/>
              </a:xfrm>
              <a:prstGeom prst="rect">
                <a:avLst/>
              </a:prstGeom>
            </p:spPr>
          </p:pic>
          <p:pic>
            <p:nvPicPr>
              <p:cNvPr id="10" name="图片 9"/>
              <p:cNvPicPr>
                <a:picLocks noChangeAspect="1"/>
              </p:cNvPicPr>
              <p:nvPr>
                <p:custDataLst>
                  <p:tags r:id="rId21"/>
                </p:custDataLst>
              </p:nvPr>
            </p:nvPicPr>
            <p:blipFill>
              <a:blip r:embed="rId20">
                <a:clrChange>
                  <a:clrFrom>
                    <a:srgbClr val="FFFFFF">
                      <a:alpha val="100000"/>
                    </a:srgbClr>
                  </a:clrFrom>
                  <a:clrTo>
                    <a:srgbClr val="FFFFFF">
                      <a:alpha val="100000"/>
                      <a:alpha val="0"/>
                    </a:srgbClr>
                  </a:clrTo>
                </a:clrChange>
              </a:blip>
              <a:srcRect b="9905"/>
              <a:stretch>
                <a:fillRect/>
              </a:stretch>
            </p:blipFill>
            <p:spPr>
              <a:xfrm>
                <a:off x="11362" y="7920"/>
                <a:ext cx="2602" cy="2344"/>
              </a:xfrm>
              <a:prstGeom prst="rect">
                <a:avLst/>
              </a:prstGeom>
            </p:spPr>
          </p:pic>
        </p:grpSp>
      </p:grpSp>
      <p:pic>
        <p:nvPicPr>
          <p:cNvPr id="101" name="图片 100" title=""/>
          <p:cNvPicPr/>
          <p:nvPr>
            <p:custDataLst>
              <p:tags r:id="rId23"/>
            </p:custDataLst>
          </p:nvPr>
        </p:nvPicPr>
        <p:blipFill>
          <a:blip r:embed="rId22"/>
          <a:stretch>
            <a:fillRect/>
          </a:stretch>
        </p:blipFill>
        <p:spPr>
          <a:xfrm>
            <a:off x="42545" y="3119755"/>
            <a:ext cx="4403725" cy="4489450"/>
          </a:xfrm>
          <a:prstGeom prst="rect">
            <a:avLst/>
          </a:prstGeom>
          <a:noFill/>
          <a:ln w="9525">
            <a:noFill/>
          </a:ln>
        </p:spPr>
      </p:pic>
      <p:pic>
        <p:nvPicPr>
          <p:cNvPr id="33" name="图片 32" title=""/>
          <p:cNvPicPr>
            <a:picLocks noChangeAspect="1"/>
          </p:cNvPicPr>
          <p:nvPr>
            <p:custDataLst>
              <p:tags r:id="rId25"/>
            </p:custDataLst>
          </p:nvPr>
        </p:nvPicPr>
        <p:blipFill>
          <a:blip r:embed="rId24">
            <a:clrChange>
              <a:clrFrom>
                <a:srgbClr val="FFFFFF">
                  <a:alpha val="100000"/>
                </a:srgbClr>
              </a:clrFrom>
              <a:clrTo>
                <a:srgbClr val="FFFFFF">
                  <a:alpha val="100000"/>
                  <a:alpha val="0"/>
                </a:srgbClr>
              </a:clrTo>
            </a:clrChange>
          </a:blip>
          <a:srcRect l="9765" t="4149" b="47694"/>
          <a:stretch>
            <a:fillRect/>
          </a:stretch>
        </p:blipFill>
        <p:spPr>
          <a:xfrm>
            <a:off x="8500110" y="3808095"/>
            <a:ext cx="4648200" cy="3303270"/>
          </a:xfrm>
          <a:prstGeom prst="rect">
            <a:avLst/>
          </a:prstGeom>
        </p:spPr>
      </p:pic>
    </p:spTree>
    <p:custDataLst>
      <p:tags r:id="rId26"/>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5" name="矩形 4" title=""/>
          <p:cNvSpPr/>
          <p:nvPr>
            <p:custDataLst>
              <p:tags r:id="rId3"/>
            </p:custDataLst>
          </p:nvPr>
        </p:nvSpPr>
        <p:spPr>
          <a:xfrm>
            <a:off x="5973206" y="707660"/>
            <a:ext cx="3176509" cy="4531995"/>
          </a:xfrm>
          <a:prstGeom prst="rect">
            <a:avLst/>
          </a:prstGeom>
        </p:spPr>
        <p:txBody>
          <a:bodyPr wrap="square" lIns="121917" tIns="60958" rIns="121917" bIns="6095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400"/>
              </a:lnSpc>
              <a:spcAft>
                <a:spcPts val="600"/>
              </a:spcAft>
            </a:pPr>
            <a:r>
              <a:rPr lang="zh-CN" altLang="en-US" sz="2800" b="1" smtClean="0">
                <a:solidFill>
                  <a:schemeClr val="tx1"/>
                </a:solidFill>
                <a:latin typeface="宋体" panose="02010600030101010101" pitchFamily="2" charset="-122"/>
                <a:ea typeface="宋体" panose="02010600030101010101" pitchFamily="2" charset="-122"/>
              </a:rPr>
              <a:t>一、</a:t>
            </a:r>
            <a:r>
              <a:rPr lang="zh-CN" altLang="en-US" sz="2800" smtClean="0">
                <a:solidFill>
                  <a:schemeClr val="tx1"/>
                </a:solidFill>
                <a:latin typeface="宋体" panose="02010600030101010101" pitchFamily="2" charset="-122"/>
                <a:ea typeface="宋体" panose="02010600030101010101" pitchFamily="2" charset="-122"/>
              </a:rPr>
              <a:t>字形</a:t>
            </a:r>
            <a:r>
              <a:rPr lang="zh-CN" altLang="en-US" sz="2800">
                <a:solidFill>
                  <a:schemeClr val="tx1"/>
                </a:solidFill>
                <a:latin typeface="宋体" panose="02010600030101010101" pitchFamily="2" charset="-122"/>
                <a:ea typeface="宋体" panose="02010600030101010101" pitchFamily="2" charset="-122"/>
              </a:rPr>
              <a:t>推断法</a:t>
            </a:r>
            <a:endParaRPr lang="en-US" altLang="zh-CN" sz="2800">
              <a:solidFill>
                <a:schemeClr val="tx1"/>
              </a:solidFill>
              <a:latin typeface="宋体" panose="02010600030101010101" pitchFamily="2" charset="-122"/>
              <a:ea typeface="宋体" panose="02010600030101010101" pitchFamily="2" charset="-122"/>
            </a:endParaRPr>
          </a:p>
          <a:p>
            <a:pPr>
              <a:lnSpc>
                <a:spcPts val="4400"/>
              </a:lnSpc>
              <a:spcAft>
                <a:spcPts val="600"/>
              </a:spcAft>
            </a:pPr>
            <a:r>
              <a:rPr lang="zh-CN" altLang="en-US" sz="2800" b="1" smtClean="0">
                <a:solidFill>
                  <a:schemeClr val="tx1"/>
                </a:solidFill>
                <a:latin typeface="宋体" panose="02010600030101010101" pitchFamily="2" charset="-122"/>
                <a:ea typeface="宋体" panose="02010600030101010101" pitchFamily="2" charset="-122"/>
              </a:rPr>
              <a:t>二、</a:t>
            </a:r>
            <a:r>
              <a:rPr lang="zh-CN" altLang="en-US" sz="2800">
                <a:solidFill>
                  <a:schemeClr val="tx1"/>
                </a:solidFill>
                <a:latin typeface="宋体" panose="02010600030101010101" pitchFamily="2" charset="-122"/>
                <a:ea typeface="宋体" panose="02010600030101010101" pitchFamily="2" charset="-122"/>
              </a:rPr>
              <a:t>邻字推断法</a:t>
            </a:r>
            <a:endParaRPr lang="en-US" altLang="zh-CN" sz="2800">
              <a:solidFill>
                <a:schemeClr val="tx1"/>
              </a:solidFill>
              <a:latin typeface="宋体" panose="02010600030101010101" pitchFamily="2" charset="-122"/>
              <a:ea typeface="宋体" panose="02010600030101010101" pitchFamily="2" charset="-122"/>
            </a:endParaRPr>
          </a:p>
          <a:p>
            <a:pPr>
              <a:lnSpc>
                <a:spcPts val="4400"/>
              </a:lnSpc>
              <a:spcAft>
                <a:spcPts val="600"/>
              </a:spcAft>
            </a:pPr>
            <a:r>
              <a:rPr lang="zh-CN" altLang="en-US" sz="2800" b="1" smtClean="0">
                <a:solidFill>
                  <a:schemeClr val="tx1"/>
                </a:solidFill>
                <a:latin typeface="宋体" panose="02010600030101010101" pitchFamily="2" charset="-122"/>
                <a:ea typeface="宋体" panose="02010600030101010101" pitchFamily="2" charset="-122"/>
              </a:rPr>
              <a:t>三、</a:t>
            </a:r>
            <a:r>
              <a:rPr lang="zh-CN" altLang="en-US" sz="2800">
                <a:solidFill>
                  <a:schemeClr val="tx1"/>
                </a:solidFill>
                <a:latin typeface="宋体" panose="02010600030101010101" pitchFamily="2" charset="-122"/>
                <a:ea typeface="宋体" panose="02010600030101010101" pitchFamily="2" charset="-122"/>
              </a:rPr>
              <a:t>结构推断法</a:t>
            </a:r>
            <a:endParaRPr lang="en-US" altLang="zh-CN" sz="2800">
              <a:solidFill>
                <a:schemeClr val="tx1"/>
              </a:solidFill>
              <a:latin typeface="宋体" panose="02010600030101010101" pitchFamily="2" charset="-122"/>
              <a:ea typeface="宋体" panose="02010600030101010101" pitchFamily="2" charset="-122"/>
            </a:endParaRPr>
          </a:p>
          <a:p>
            <a:pPr>
              <a:lnSpc>
                <a:spcPts val="4400"/>
              </a:lnSpc>
              <a:spcAft>
                <a:spcPts val="600"/>
              </a:spcAft>
            </a:pPr>
            <a:r>
              <a:rPr lang="zh-CN" altLang="en-US" sz="2800" b="1" smtClean="0">
                <a:solidFill>
                  <a:schemeClr val="tx1"/>
                </a:solidFill>
                <a:latin typeface="宋体" panose="02010600030101010101" pitchFamily="2" charset="-122"/>
                <a:ea typeface="宋体" panose="02010600030101010101" pitchFamily="2" charset="-122"/>
              </a:rPr>
              <a:t>四、</a:t>
            </a:r>
            <a:r>
              <a:rPr lang="zh-CN" altLang="en-US" sz="2800">
                <a:solidFill>
                  <a:schemeClr val="tx1"/>
                </a:solidFill>
                <a:latin typeface="宋体" panose="02010600030101010101" pitchFamily="2" charset="-122"/>
                <a:ea typeface="宋体" panose="02010600030101010101" pitchFamily="2" charset="-122"/>
              </a:rPr>
              <a:t>语法推断法</a:t>
            </a:r>
            <a:endParaRPr lang="zh-CN" altLang="en-US" sz="2800">
              <a:solidFill>
                <a:schemeClr val="tx1"/>
              </a:solidFill>
              <a:latin typeface="宋体" panose="02010600030101010101" pitchFamily="2" charset="-122"/>
              <a:ea typeface="宋体" panose="02010600030101010101" pitchFamily="2" charset="-122"/>
            </a:endParaRPr>
          </a:p>
          <a:p>
            <a:pPr>
              <a:lnSpc>
                <a:spcPts val="4400"/>
              </a:lnSpc>
              <a:spcAft>
                <a:spcPts val="600"/>
              </a:spcAft>
            </a:pPr>
            <a:r>
              <a:rPr lang="zh-CN" altLang="en-US" sz="2800" b="1" smtClean="0">
                <a:solidFill>
                  <a:schemeClr val="tx1"/>
                </a:solidFill>
                <a:latin typeface="宋体" panose="02010600030101010101" pitchFamily="2" charset="-122"/>
                <a:ea typeface="宋体" panose="02010600030101010101" pitchFamily="2" charset="-122"/>
              </a:rPr>
              <a:t>五、</a:t>
            </a:r>
            <a:r>
              <a:rPr lang="zh-CN" altLang="en-US" sz="2800">
                <a:solidFill>
                  <a:schemeClr val="tx1"/>
                </a:solidFill>
                <a:latin typeface="宋体" panose="02010600030101010101" pitchFamily="2" charset="-122"/>
                <a:ea typeface="宋体" panose="02010600030101010101" pitchFamily="2" charset="-122"/>
              </a:rPr>
              <a:t>联想推断法</a:t>
            </a:r>
            <a:endParaRPr lang="en-US" altLang="zh-CN" sz="2800">
              <a:solidFill>
                <a:schemeClr val="tx1"/>
              </a:solidFill>
              <a:latin typeface="宋体" panose="02010600030101010101" pitchFamily="2" charset="-122"/>
              <a:ea typeface="宋体" panose="02010600030101010101" pitchFamily="2" charset="-122"/>
            </a:endParaRPr>
          </a:p>
          <a:p>
            <a:pPr>
              <a:lnSpc>
                <a:spcPts val="4400"/>
              </a:lnSpc>
              <a:spcAft>
                <a:spcPts val="600"/>
              </a:spcAft>
            </a:pPr>
            <a:r>
              <a:rPr lang="zh-CN" altLang="en-US" sz="2800" b="1" smtClean="0">
                <a:solidFill>
                  <a:schemeClr val="tx1"/>
                </a:solidFill>
                <a:latin typeface="宋体" panose="02010600030101010101" pitchFamily="2" charset="-122"/>
                <a:ea typeface="宋体" panose="02010600030101010101" pitchFamily="2" charset="-122"/>
              </a:rPr>
              <a:t>六、</a:t>
            </a:r>
            <a:r>
              <a:rPr lang="zh-CN" altLang="en-US" sz="2800">
                <a:solidFill>
                  <a:schemeClr val="tx1"/>
                </a:solidFill>
                <a:latin typeface="宋体" panose="02010600030101010101" pitchFamily="2" charset="-122"/>
                <a:ea typeface="宋体" panose="02010600030101010101" pitchFamily="2" charset="-122"/>
              </a:rPr>
              <a:t>语境推断法</a:t>
            </a:r>
            <a:endParaRPr lang="zh-CN" altLang="en-US" sz="2800">
              <a:solidFill>
                <a:schemeClr val="tx1"/>
              </a:solidFill>
              <a:latin typeface="宋体" panose="02010600030101010101" pitchFamily="2" charset="-122"/>
              <a:ea typeface="宋体" panose="02010600030101010101" pitchFamily="2" charset="-122"/>
            </a:endParaRPr>
          </a:p>
          <a:p>
            <a:pPr>
              <a:lnSpc>
                <a:spcPts val="4400"/>
              </a:lnSpc>
              <a:spcAft>
                <a:spcPts val="600"/>
              </a:spcAft>
            </a:pPr>
            <a:r>
              <a:rPr lang="zh-CN" altLang="en-US" sz="2800" b="1" smtClean="0">
                <a:solidFill>
                  <a:schemeClr val="tx1"/>
                </a:solidFill>
                <a:latin typeface="宋体" panose="02010600030101010101" pitchFamily="2" charset="-122"/>
                <a:ea typeface="宋体" panose="02010600030101010101" pitchFamily="2" charset="-122"/>
              </a:rPr>
              <a:t>七、</a:t>
            </a:r>
            <a:r>
              <a:rPr lang="zh-CN" altLang="en-US" sz="2800">
                <a:solidFill>
                  <a:schemeClr val="tx1"/>
                </a:solidFill>
                <a:latin typeface="宋体" panose="02010600030101010101" pitchFamily="2" charset="-122"/>
                <a:ea typeface="宋体" panose="02010600030101010101" pitchFamily="2" charset="-122"/>
              </a:rPr>
              <a:t>通假推断法</a:t>
            </a:r>
            <a:endParaRPr lang="zh-CN" altLang="en-US" sz="2800">
              <a:solidFill>
                <a:schemeClr val="tx1"/>
              </a:solidFill>
              <a:latin typeface="宋体" panose="02010600030101010101" pitchFamily="2" charset="-122"/>
              <a:ea typeface="宋体" panose="02010600030101010101" pitchFamily="2" charset="-122"/>
            </a:endParaRPr>
          </a:p>
        </p:txBody>
      </p:sp>
      <p:sp>
        <p:nvSpPr>
          <p:cNvPr id="8" name="矩形 7" title=""/>
          <p:cNvSpPr/>
          <p:nvPr>
            <p:custDataLst>
              <p:tags r:id="rId4"/>
            </p:custDataLst>
          </p:nvPr>
        </p:nvSpPr>
        <p:spPr>
          <a:xfrm>
            <a:off x="2162175" y="2712085"/>
            <a:ext cx="2896870" cy="521970"/>
          </a:xfrm>
          <a:prstGeom prst="rect">
            <a:avLst/>
          </a:prstGeom>
          <a:solidFill>
            <a:srgbClr val="C00000"/>
          </a:solid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kumimoji="1" lang="zh-CN" altLang="en-US" sz="2800" b="1" spc="67" smtClean="0">
                <a:ln w="11430"/>
                <a:solidFill>
                  <a:schemeClr val="bg1"/>
                </a:solidFill>
                <a:latin typeface="微软雅黑" panose="020b0503020204020204" charset="-122"/>
                <a:ea typeface="微软雅黑"/>
              </a:rPr>
              <a:t>文言</a:t>
            </a:r>
            <a:r>
              <a:rPr kumimoji="1" lang="zh-CN" altLang="en-US" sz="2800" b="1" spc="67">
                <a:ln w="11430"/>
                <a:solidFill>
                  <a:schemeClr val="bg1"/>
                </a:solidFill>
                <a:latin typeface="微软雅黑" panose="020b0503020204020204" charset="-122"/>
                <a:ea typeface="微软雅黑"/>
              </a:rPr>
              <a:t>实词</a:t>
            </a:r>
            <a:r>
              <a:rPr kumimoji="1" lang="zh-CN" altLang="en-US" sz="2800" b="1" spc="67" smtClean="0">
                <a:ln w="11430"/>
                <a:solidFill>
                  <a:schemeClr val="bg1"/>
                </a:solidFill>
                <a:latin typeface="微软雅黑" panose="020b0503020204020204" charset="-122"/>
                <a:ea typeface="微软雅黑"/>
                <a:sym typeface="+mn-ea"/>
              </a:rPr>
              <a:t>推断</a:t>
            </a:r>
            <a:r>
              <a:rPr kumimoji="1" lang="zh-CN" altLang="en-US" sz="2800" b="1" spc="67" smtClean="0">
                <a:ln w="11430"/>
                <a:solidFill>
                  <a:schemeClr val="bg1"/>
                </a:solidFill>
                <a:latin typeface="微软雅黑" panose="020b0503020204020204" charset="-122"/>
                <a:ea typeface="微软雅黑"/>
              </a:rPr>
              <a:t>法</a:t>
            </a:r>
            <a:endParaRPr kumimoji="1" lang="zh-CN" altLang="en-US" sz="2800" b="1" spc="67" smtClean="0">
              <a:ln w="11430"/>
              <a:solidFill>
                <a:schemeClr val="bg1"/>
              </a:solidFill>
              <a:latin typeface="微软雅黑" panose="020b0503020204020204" charset="-122"/>
              <a:ea typeface="微软雅黑"/>
            </a:endParaRPr>
          </a:p>
        </p:txBody>
      </p:sp>
      <p:pic>
        <p:nvPicPr>
          <p:cNvPr id="10" name="Picture 2" title=""/>
          <p:cNvPicPr>
            <a:picLocks noChangeAspect="1" noChangeArrowheads="1"/>
          </p:cNvPicPr>
          <p:nvPr>
            <p:custDataLst>
              <p:tags r:id="rId6"/>
            </p:custDataLst>
          </p:nvPr>
        </p:nvPicPr>
        <p:blipFill>
          <a:blip r:embed="rId5">
            <a:clrChange>
              <a:clrFrom>
                <a:srgbClr val="E9E9E9"/>
              </a:clrFrom>
              <a:clrTo>
                <a:srgbClr val="E9E9E9">
                  <a:alpha val="0"/>
                </a:srgbClr>
              </a:clrTo>
            </a:clrChange>
            <a:extLst>
              <a:ext uri="{28A0092B-C50C-407E-A947-70E740481C1C}">
                <a14:useLocalDpi xmlns:a14="http://schemas.microsoft.com/office/drawing/2010/main" val="0"/>
              </a:ext>
            </a:extLst>
          </a:blip>
          <a:srcRect b="2690"/>
          <a:stretch>
            <a:fillRect/>
          </a:stretch>
        </p:blipFill>
        <p:spPr bwMode="auto">
          <a:xfrm>
            <a:off x="10494010" y="-17145"/>
            <a:ext cx="1697990" cy="1360805"/>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title=""/>
          <p:cNvPicPr>
            <a:picLocks noChangeAspect="1"/>
          </p:cNvPicPr>
          <p:nvPr>
            <p:custDataLst>
              <p:tags r:id="rId8"/>
            </p:custDataLst>
          </p:nvPr>
        </p:nvPicPr>
        <p:blipFill>
          <a:blip r:embed="rId7">
            <a:clrChange>
              <a:clrFrom>
                <a:srgbClr val="FFFFFF">
                  <a:alpha val="100000"/>
                </a:srgbClr>
              </a:clrFrom>
              <a:clrTo>
                <a:srgbClr val="FFFFFF">
                  <a:alpha val="100000"/>
                  <a:alpha val="0"/>
                </a:srgbClr>
              </a:clrTo>
            </a:clrChange>
          </a:blip>
          <a:srcRect l="17764" b="31585"/>
          <a:stretch>
            <a:fillRect/>
          </a:stretch>
        </p:blipFill>
        <p:spPr>
          <a:xfrm>
            <a:off x="0" y="3756025"/>
            <a:ext cx="5278755" cy="3101975"/>
          </a:xfrm>
          <a:prstGeom prst="rect">
            <a:avLst/>
          </a:prstGeom>
        </p:spPr>
      </p:pic>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矩形 1" title=""/>
          <p:cNvSpPr/>
          <p:nvPr>
            <p:custDataLst>
              <p:tags r:id="rId3"/>
            </p:custDataLst>
          </p:nvPr>
        </p:nvSpPr>
        <p:spPr>
          <a:xfrm>
            <a:off x="-300" y="4589762"/>
            <a:ext cx="6784005" cy="2059305"/>
          </a:xfrm>
          <a:prstGeom prst="rect">
            <a:avLst/>
          </a:prstGeom>
        </p:spPr>
        <p:txBody>
          <a:bodyPr wrap="square" lIns="121917" tIns="60958" rIns="121917" bIns="6095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eaLnBrk="0" fontAlgn="auto" hangingPunct="0">
              <a:lnSpc>
                <a:spcPct val="150000"/>
              </a:lnSpc>
              <a:spcAft>
                <a:spcPct val="0"/>
              </a:spcAft>
              <a:buClr>
                <a:schemeClr val="tx1"/>
              </a:buClr>
              <a:buFont typeface="Wingdings" panose="05000000000000000000" charset="0"/>
              <a:buChar char="Ø"/>
              <a:defRPr/>
            </a:pPr>
            <a:r>
              <a:rPr lang="zh-CN" altLang="en-US" sz="2800" b="1" smtClean="0">
                <a:solidFill>
                  <a:srgbClr val="C00000"/>
                </a:solidFill>
                <a:latin typeface="仿宋" panose="02010609060101010101" charset="-122"/>
                <a:ea typeface="仿宋" panose="02010609060101010101" charset="-122"/>
              </a:rPr>
              <a:t>眄</a:t>
            </a:r>
            <a:r>
              <a:rPr lang="zh-CN" altLang="en-US" sz="2800" b="1" smtClean="0">
                <a:solidFill>
                  <a:srgbClr val="000000"/>
                </a:solidFill>
                <a:latin typeface="仿宋" panose="02010609060101010101" charset="-122"/>
                <a:ea typeface="仿宋" panose="02010609060101010101" charset="-122"/>
              </a:rPr>
              <a:t>庭</a:t>
            </a:r>
            <a:r>
              <a:rPr lang="zh-CN" altLang="en-US" sz="2800" b="1">
                <a:solidFill>
                  <a:srgbClr val="000000"/>
                </a:solidFill>
                <a:latin typeface="仿宋" panose="02010609060101010101" charset="-122"/>
                <a:ea typeface="仿宋" panose="02010609060101010101" charset="-122"/>
              </a:rPr>
              <a:t>柯以</a:t>
            </a:r>
            <a:r>
              <a:rPr lang="zh-CN" altLang="en-US" sz="2800" b="1" smtClean="0">
                <a:solidFill>
                  <a:srgbClr val="000000"/>
                </a:solidFill>
                <a:latin typeface="仿宋" panose="02010609060101010101" charset="-122"/>
                <a:ea typeface="仿宋" panose="02010609060101010101" charset="-122"/>
              </a:rPr>
              <a:t>怡颜。</a:t>
            </a:r>
            <a:endParaRPr lang="en-US" altLang="zh-CN" sz="2800" b="1" smtClean="0">
              <a:solidFill>
                <a:srgbClr val="000000"/>
              </a:solidFill>
              <a:latin typeface="仿宋" panose="02010609060101010101" charset="-122"/>
              <a:ea typeface="仿宋" panose="02010609060101010101" charset="-122"/>
            </a:endParaRPr>
          </a:p>
          <a:p>
            <a:pPr indent="0" eaLnBrk="0" fontAlgn="auto" hangingPunct="0">
              <a:lnSpc>
                <a:spcPct val="150000"/>
              </a:lnSpc>
              <a:spcAft>
                <a:spcPct val="0"/>
              </a:spcAft>
              <a:buFont typeface="Wingdings" panose="05000000000000000000" charset="0"/>
              <a:buChar char="Ø"/>
            </a:pPr>
            <a:r>
              <a:rPr lang="zh-CN" altLang="en-US" sz="2800" b="1" smtClean="0">
                <a:solidFill>
                  <a:srgbClr val="000000"/>
                </a:solidFill>
                <a:latin typeface="仿宋" panose="02010609060101010101" charset="-122"/>
                <a:ea typeface="仿宋" panose="02010609060101010101" charset="-122"/>
              </a:rPr>
              <a:t>夜入其家，探其</a:t>
            </a:r>
            <a:r>
              <a:rPr lang="zh-CN" altLang="en-US" sz="2800" b="1" smtClean="0">
                <a:solidFill>
                  <a:srgbClr val="C00000"/>
                </a:solidFill>
                <a:latin typeface="仿宋" panose="02010609060101010101" charset="-122"/>
                <a:ea typeface="仿宋" panose="02010609060101010101" charset="-122"/>
              </a:rPr>
              <a:t>箧</a:t>
            </a:r>
            <a:r>
              <a:rPr lang="zh-CN" altLang="en-US" sz="2800" b="1" smtClean="0">
                <a:latin typeface="仿宋" panose="02010609060101010101" charset="-122"/>
                <a:ea typeface="仿宋" panose="02010609060101010101" charset="-122"/>
              </a:rPr>
              <a:t>，</a:t>
            </a:r>
            <a:r>
              <a:rPr lang="zh-CN" altLang="en-US" sz="2800" b="1" smtClean="0">
                <a:solidFill>
                  <a:srgbClr val="000000"/>
                </a:solidFill>
                <a:latin typeface="仿宋" panose="02010609060101010101" charset="-122"/>
                <a:ea typeface="仿宋" panose="02010609060101010101" charset="-122"/>
              </a:rPr>
              <a:t>不使之知觉。</a:t>
            </a:r>
            <a:endParaRPr lang="en-US" altLang="zh-CN" sz="2800" b="1" smtClean="0">
              <a:solidFill>
                <a:srgbClr val="000000"/>
              </a:solidFill>
              <a:latin typeface="仿宋" panose="02010609060101010101" charset="-122"/>
              <a:ea typeface="仿宋" panose="02010609060101010101" charset="-122"/>
            </a:endParaRPr>
          </a:p>
          <a:p>
            <a:pPr indent="0" eaLnBrk="0" fontAlgn="auto" hangingPunct="0">
              <a:lnSpc>
                <a:spcPct val="150000"/>
              </a:lnSpc>
              <a:spcAft>
                <a:spcPct val="0"/>
              </a:spcAft>
              <a:buFont typeface="Wingdings" panose="05000000000000000000" charset="0"/>
              <a:buChar char="Ø"/>
            </a:pPr>
            <a:r>
              <a:rPr lang="zh-CN" altLang="en-US" sz="2800" b="1" smtClean="0">
                <a:solidFill>
                  <a:srgbClr val="000000"/>
                </a:solidFill>
                <a:latin typeface="仿宋" panose="02010609060101010101" charset="-122"/>
                <a:ea typeface="仿宋" panose="02010609060101010101" charset="-122"/>
              </a:rPr>
              <a:t>方其系燕太子父子以</a:t>
            </a:r>
            <a:r>
              <a:rPr lang="zh-CN" altLang="en-US" sz="2800" b="1" smtClean="0">
                <a:solidFill>
                  <a:srgbClr val="C00000"/>
                </a:solidFill>
                <a:latin typeface="仿宋" panose="02010609060101010101" charset="-122"/>
                <a:ea typeface="仿宋" panose="02010609060101010101" charset="-122"/>
              </a:rPr>
              <a:t>组</a:t>
            </a:r>
            <a:r>
              <a:rPr lang="zh-CN" altLang="en-US" sz="2800" b="1" smtClean="0">
                <a:solidFill>
                  <a:srgbClr val="000000"/>
                </a:solidFill>
                <a:latin typeface="仿宋" panose="02010609060101010101" charset="-122"/>
                <a:ea typeface="仿宋" panose="02010609060101010101" charset="-122"/>
              </a:rPr>
              <a:t>。</a:t>
            </a:r>
            <a:endParaRPr lang="en-US" altLang="zh-CN" sz="2800" b="1">
              <a:solidFill>
                <a:srgbClr val="000000"/>
              </a:solidFill>
              <a:latin typeface="仿宋" panose="02010609060101010101" charset="-122"/>
              <a:ea typeface="仿宋" panose="02010609060101010101" charset="-122"/>
            </a:endParaRPr>
          </a:p>
        </p:txBody>
      </p:sp>
      <p:sp>
        <p:nvSpPr>
          <p:cNvPr id="7" name="矩形 6" title=""/>
          <p:cNvSpPr/>
          <p:nvPr>
            <p:custDataLst>
              <p:tags r:id="rId4"/>
            </p:custDataLst>
          </p:nvPr>
        </p:nvSpPr>
        <p:spPr>
          <a:xfrm>
            <a:off x="6465842" y="5401242"/>
            <a:ext cx="1309370" cy="551180"/>
          </a:xfrm>
          <a:prstGeom prst="rect">
            <a:avLst/>
          </a:prstGeom>
        </p:spPr>
        <p:txBody>
          <a:bodyPr wrap="none" lIns="121917" tIns="60958" rIns="121917" bIns="6095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tx1"/>
                </a:solidFill>
                <a:latin typeface="楷体" panose="02010609060101010101" charset="-122"/>
                <a:ea typeface="楷体" panose="02010609060101010101" charset="-122"/>
              </a:rPr>
              <a:t>小箱子</a:t>
            </a:r>
            <a:endParaRPr lang="zh-CN" altLang="en-US" sz="2800">
              <a:solidFill>
                <a:schemeClr val="tx1"/>
              </a:solidFill>
              <a:latin typeface="楷体" panose="02010609060101010101" charset="-122"/>
              <a:ea typeface="楷体" panose="02010609060101010101" charset="-122"/>
            </a:endParaRPr>
          </a:p>
        </p:txBody>
      </p:sp>
      <p:sp>
        <p:nvSpPr>
          <p:cNvPr id="8" name="矩形 7" title=""/>
          <p:cNvSpPr/>
          <p:nvPr>
            <p:custDataLst>
              <p:tags r:id="rId5"/>
            </p:custDataLst>
          </p:nvPr>
        </p:nvSpPr>
        <p:spPr>
          <a:xfrm>
            <a:off x="6465319" y="6056576"/>
            <a:ext cx="2020570" cy="551180"/>
          </a:xfrm>
          <a:prstGeom prst="rect">
            <a:avLst/>
          </a:prstGeom>
        </p:spPr>
        <p:txBody>
          <a:bodyPr wrap="none" lIns="121917" tIns="60958" rIns="121917" bIns="6095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tx1"/>
                </a:solidFill>
                <a:latin typeface="楷体" panose="02010609060101010101" charset="-122"/>
                <a:ea typeface="楷体" panose="02010609060101010101" charset="-122"/>
              </a:rPr>
              <a:t>丝带，绳索</a:t>
            </a:r>
            <a:endParaRPr lang="zh-CN" altLang="en-US" sz="2800">
              <a:solidFill>
                <a:schemeClr val="tx1"/>
              </a:solidFill>
              <a:latin typeface="楷体" panose="02010609060101010101" charset="-122"/>
              <a:ea typeface="楷体" panose="02010609060101010101" charset="-122"/>
            </a:endParaRPr>
          </a:p>
        </p:txBody>
      </p:sp>
      <p:sp>
        <p:nvSpPr>
          <p:cNvPr id="3" name="矩形 2" title=""/>
          <p:cNvSpPr/>
          <p:nvPr>
            <p:custDataLst>
              <p:tags r:id="rId6"/>
            </p:custDataLst>
          </p:nvPr>
        </p:nvSpPr>
        <p:spPr>
          <a:xfrm>
            <a:off x="6560247" y="4775381"/>
            <a:ext cx="1723963" cy="52197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noProof="1">
                <a:solidFill>
                  <a:schemeClr val="tx1"/>
                </a:solidFill>
                <a:latin typeface="楷体" panose="02010609060101010101" charset="-122"/>
                <a:ea typeface="楷体" panose="02010609060101010101" charset="-122"/>
                <a:cs typeface="楷体" panose="02010609060101010101" charset="-122"/>
                <a:sym typeface="+mn-ea"/>
              </a:rPr>
              <a:t>随便看看 </a:t>
            </a:r>
            <a:endParaRPr lang="zh-CN" altLang="en-US" sz="2800" noProof="1">
              <a:solidFill>
                <a:schemeClr val="tx1"/>
              </a:solidFill>
              <a:latin typeface="楷体" panose="02010609060101010101" charset="-122"/>
              <a:ea typeface="楷体" panose="02010609060101010101" charset="-122"/>
              <a:cs typeface="楷体" panose="02010609060101010101" charset="-122"/>
              <a:sym typeface="+mn-ea"/>
            </a:endParaRPr>
          </a:p>
        </p:txBody>
      </p:sp>
      <p:sp>
        <p:nvSpPr>
          <p:cNvPr id="4" name="矩形 3" title=""/>
          <p:cNvSpPr/>
          <p:nvPr>
            <p:custDataLst>
              <p:tags r:id="rId7"/>
            </p:custDataLst>
          </p:nvPr>
        </p:nvSpPr>
        <p:spPr>
          <a:xfrm>
            <a:off x="4061460" y="697280"/>
            <a:ext cx="4069080" cy="583565"/>
          </a:xfrm>
          <a:prstGeom prst="rect">
            <a:avLst/>
          </a:prstGeom>
          <a:solidFill>
            <a:srgbClr val="C00000"/>
          </a:solid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Aft>
                <a:spcPts val="3200"/>
              </a:spcAft>
              <a:defRPr/>
            </a:pPr>
            <a:r>
              <a:rPr lang="zh-CN" altLang="en-US" sz="3200" b="1" spc="200">
                <a:solidFill>
                  <a:schemeClr val="bg1"/>
                </a:solidFill>
                <a:uFillTx/>
                <a:latin typeface="微软雅黑" panose="020b0503020204020204" charset="-122"/>
                <a:ea typeface="微软雅黑"/>
                <a:cs typeface="+mj-cs"/>
              </a:rPr>
              <a:t>方法一：字形推断法</a:t>
            </a:r>
            <a:endParaRPr lang="zh-CN" altLang="en-US" sz="3200" b="1" spc="200">
              <a:solidFill>
                <a:schemeClr val="bg1"/>
              </a:solidFill>
              <a:uFillTx/>
              <a:latin typeface="微软雅黑" panose="020b0503020204020204" charset="-122"/>
              <a:ea typeface="微软雅黑"/>
              <a:cs typeface="+mj-cs"/>
            </a:endParaRPr>
          </a:p>
        </p:txBody>
      </p:sp>
      <p:pic>
        <p:nvPicPr>
          <p:cNvPr id="10" name="Picture 2" title=""/>
          <p:cNvPicPr>
            <a:picLocks noChangeAspect="1" noChangeArrowheads="1"/>
          </p:cNvPicPr>
          <p:nvPr>
            <p:custDataLst>
              <p:tags r:id="rId9"/>
            </p:custDataLst>
          </p:nvPr>
        </p:nvPicPr>
        <p:blipFill>
          <a:blip r:embed="rId8">
            <a:clrChange>
              <a:clrFrom>
                <a:srgbClr val="E9E9E9"/>
              </a:clrFrom>
              <a:clrTo>
                <a:srgbClr val="E9E9E9">
                  <a:alpha val="0"/>
                </a:srgbClr>
              </a:clrTo>
            </a:clrChange>
            <a:extLst>
              <a:ext uri="{28A0092B-C50C-407E-A947-70E740481C1C}">
                <a14:useLocalDpi xmlns:a14="http://schemas.microsoft.com/office/drawing/2010/main" val="0"/>
              </a:ext>
            </a:extLst>
          </a:blip>
          <a:srcRect b="2690"/>
          <a:stretch>
            <a:fillRect/>
          </a:stretch>
        </p:blipFill>
        <p:spPr bwMode="auto">
          <a:xfrm>
            <a:off x="10494010" y="-17145"/>
            <a:ext cx="1697990" cy="1360805"/>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title=""/>
          <p:cNvSpPr txBox="1"/>
          <p:nvPr>
            <p:custDataLst>
              <p:tags r:id="rId10"/>
            </p:custDataLst>
          </p:nvPr>
        </p:nvSpPr>
        <p:spPr>
          <a:xfrm>
            <a:off x="0" y="1343660"/>
            <a:ext cx="12253595" cy="23304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汉字是表意文字，“六书”中的象形、指事、会意字多能直接反映出其本义；形声字占汉字总量80％，它的形旁往往是表意的，我们可以通过这个表意的形旁来推测这个词的本义和引申义。</a:t>
            </a:r>
            <a:r>
              <a:rPr lang="zh-CN" altLang="en-US" sz="2800" b="1">
                <a:solidFill>
                  <a:srgbClr val="C00000"/>
                </a:solidFill>
                <a:latin typeface="宋体" panose="02010600030101010101" pitchFamily="2" charset="-122"/>
                <a:ea typeface="宋体" panose="02010600030101010101" pitchFamily="2" charset="-122"/>
                <a:cs typeface="宋体" panose="02010600030101010101" pitchFamily="2" charset="-122"/>
              </a:rPr>
              <a:t>注：形声字的义符只能表示某种意思的范围，而不能标明表声字的具体含义。</a:t>
            </a:r>
            <a:endParaRPr lang="zh-CN" altLang="en-US" sz="2800" b="1">
              <a:solidFill>
                <a:srgbClr val="C00000"/>
              </a:solidFill>
              <a:latin typeface="宋体" panose="02010600030101010101" pitchFamily="2" charset="-122"/>
              <a:ea typeface="宋体" panose="02010600030101010101" pitchFamily="2" charset="-122"/>
              <a:cs typeface="宋体" panose="02010600030101010101" pitchFamily="2" charset="-122"/>
            </a:endParaRPr>
          </a:p>
        </p:txBody>
      </p:sp>
      <p:sp>
        <p:nvSpPr>
          <p:cNvPr id="12" name="文本框 11" title=""/>
          <p:cNvSpPr txBox="1"/>
          <p:nvPr>
            <p:custDataLst>
              <p:tags r:id="rId11"/>
            </p:custDataLst>
          </p:nvPr>
        </p:nvSpPr>
        <p:spPr>
          <a:xfrm>
            <a:off x="0" y="3963670"/>
            <a:ext cx="4064000" cy="521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latin typeface="+mj-ea"/>
                <a:ea typeface="+mj-ea"/>
                <a:cs typeface="+mj-ea"/>
              </a:rPr>
              <a:t>典例示范</a:t>
            </a:r>
            <a:endParaRPr lang="zh-CN" altLang="en-US" sz="2800">
              <a:latin typeface="+mj-ea"/>
              <a:ea typeface="+mj-ea"/>
              <a:cs typeface="+mj-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8"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Text Box 2" title=""/>
          <p:cNvSpPr txBox="1">
            <a:spLocks noChangeArrowheads="1"/>
          </p:cNvSpPr>
          <p:nvPr>
            <p:custDataLst>
              <p:tags r:id="rId3"/>
            </p:custDataLst>
          </p:nvPr>
        </p:nvSpPr>
        <p:spPr bwMode="auto">
          <a:xfrm>
            <a:off x="-300" y="1763059"/>
            <a:ext cx="10897211" cy="203136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Arial" pitchFamily="34" charset="0"/>
                <a:ea typeface="方正姚体" panose="02010601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方正姚体" panose="02010601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9pPr>
          </a:lstStyle>
          <a:p>
            <a:pPr marL="457200" indent="-457200">
              <a:lnSpc>
                <a:spcPct val="100000"/>
              </a:lnSpc>
              <a:spcAft>
                <a:spcPts val="2400"/>
              </a:spcAft>
              <a:buFont typeface="Wingdings" panose="05000000000000000000" charset="0"/>
              <a:buChar char="Ø"/>
            </a:pPr>
            <a:r>
              <a:rPr lang="zh-CN" altLang="en-US" sz="2800" b="1">
                <a:solidFill>
                  <a:srgbClr val="000000"/>
                </a:solidFill>
                <a:latin typeface="宋体" panose="02010600030101010101" pitchFamily="2" charset="-122"/>
                <a:ea typeface="宋体" panose="02010600030101010101" pitchFamily="2" charset="-122"/>
                <a:cs typeface="宋体" panose="02010600030101010101" pitchFamily="2" charset="-122"/>
              </a:rPr>
              <a:t>从“</a:t>
            </a:r>
            <a:r>
              <a:rPr lang="zh-CN" altLang="en-US" sz="2800" b="1">
                <a:solidFill>
                  <a:srgbClr val="C00000"/>
                </a:solidFill>
                <a:latin typeface="宋体" panose="02010600030101010101" pitchFamily="2" charset="-122"/>
                <a:ea typeface="宋体" panose="02010600030101010101" pitchFamily="2" charset="-122"/>
                <a:cs typeface="宋体" panose="02010600030101010101" pitchFamily="2" charset="-122"/>
              </a:rPr>
              <a:t>刂（刀）、弓、矛、戈、</a:t>
            </a:r>
            <a:r>
              <a:rPr lang="zh-CN" altLang="en-US" sz="2800" b="1" smtClean="0">
                <a:solidFill>
                  <a:srgbClr val="C00000"/>
                </a:solidFill>
                <a:latin typeface="宋体" panose="02010600030101010101" pitchFamily="2" charset="-122"/>
                <a:ea typeface="宋体" panose="02010600030101010101" pitchFamily="2" charset="-122"/>
                <a:cs typeface="宋体" panose="02010600030101010101" pitchFamily="2" charset="-122"/>
              </a:rPr>
              <a:t>斤</a:t>
            </a:r>
            <a:r>
              <a:rPr lang="zh-CN" altLang="en-US" sz="2800" b="1">
                <a:solidFill>
                  <a:srgbClr val="C00000"/>
                </a:solidFill>
                <a:latin typeface="宋体" panose="02010600030101010101" pitchFamily="2" charset="-122"/>
                <a:ea typeface="宋体" panose="02010600030101010101" pitchFamily="2" charset="-122"/>
                <a:cs typeface="宋体" panose="02010600030101010101" pitchFamily="2" charset="-122"/>
              </a:rPr>
              <a:t>、</a:t>
            </a:r>
            <a:r>
              <a:rPr lang="zh-CN" altLang="en-US" sz="2800" b="1" smtClean="0">
                <a:solidFill>
                  <a:srgbClr val="C00000"/>
                </a:solidFill>
                <a:latin typeface="宋体" panose="02010600030101010101" pitchFamily="2" charset="-122"/>
                <a:ea typeface="宋体" panose="02010600030101010101" pitchFamily="2" charset="-122"/>
                <a:cs typeface="宋体" panose="02010600030101010101" pitchFamily="2" charset="-122"/>
              </a:rPr>
              <a:t>殳</a:t>
            </a:r>
            <a:r>
              <a:rPr lang="en-US" altLang="zh-CN" sz="2800" b="1" err="1">
                <a:solidFill>
                  <a:srgbClr val="C00000"/>
                </a:solidFill>
                <a:latin typeface="宋体" panose="02010600030101010101" pitchFamily="2" charset="-122"/>
                <a:ea typeface="宋体" panose="02010600030101010101" pitchFamily="2" charset="-122"/>
                <a:cs typeface="宋体" panose="02010600030101010101" pitchFamily="2" charset="-122"/>
              </a:rPr>
              <a:t>shū</a:t>
            </a:r>
            <a:r>
              <a:rPr lang="en-US" altLang="zh-CN" sz="2800" b="1">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en-US" sz="2800" b="1">
                <a:solidFill>
                  <a:srgbClr val="000000"/>
                </a:solidFill>
                <a:latin typeface="宋体" panose="02010600030101010101" pitchFamily="2" charset="-122"/>
                <a:ea typeface="宋体" panose="02010600030101010101" pitchFamily="2" charset="-122"/>
                <a:cs typeface="宋体" panose="02010600030101010101" pitchFamily="2" charset="-122"/>
              </a:rPr>
              <a:t>者</a:t>
            </a:r>
            <a:r>
              <a:rPr lang="zh-CN" altLang="en-US"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与</a:t>
            </a:r>
            <a:r>
              <a:rPr lang="zh-CN" altLang="en-US" sz="2800" b="1" u="sng" smtClean="0">
                <a:solidFill>
                  <a:srgbClr val="000000"/>
                </a:solidFill>
                <a:latin typeface="宋体" panose="02010600030101010101" pitchFamily="2" charset="-122"/>
                <a:ea typeface="宋体" panose="02010600030101010101" pitchFamily="2" charset="-122"/>
                <a:cs typeface="宋体" panose="02010600030101010101" pitchFamily="2" charset="-122"/>
              </a:rPr>
              <a:t>       </a:t>
            </a:r>
            <a:r>
              <a:rPr lang="zh-CN" altLang="en-US"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有关</a:t>
            </a:r>
            <a:r>
              <a:rPr lang="zh-CN" altLang="en-US" sz="2800" b="1">
                <a:solidFill>
                  <a:srgbClr val="000000"/>
                </a:solidFill>
                <a:latin typeface="宋体" panose="02010600030101010101" pitchFamily="2" charset="-122"/>
                <a:ea typeface="宋体" panose="02010600030101010101" pitchFamily="2" charset="-122"/>
                <a:cs typeface="宋体" panose="02010600030101010101" pitchFamily="2" charset="-122"/>
              </a:rPr>
              <a:t>。</a:t>
            </a:r>
            <a:endParaRPr lang="en-US" altLang="zh-CN" sz="2800" b="1">
              <a:solidFill>
                <a:srgbClr val="000000"/>
              </a:solidFill>
              <a:latin typeface="宋体" panose="02010600030101010101" pitchFamily="2" charset="-122"/>
              <a:ea typeface="宋体" panose="02010600030101010101" pitchFamily="2" charset="-122"/>
              <a:cs typeface="宋体" panose="02010600030101010101" pitchFamily="2" charset="-122"/>
            </a:endParaRPr>
          </a:p>
          <a:p>
            <a:pPr marL="457200" indent="-457200">
              <a:lnSpc>
                <a:spcPct val="100000"/>
              </a:lnSpc>
              <a:spcAft>
                <a:spcPts val="2400"/>
              </a:spcAft>
              <a:buFont typeface="Wingdings" panose="05000000000000000000" charset="0"/>
              <a:buChar char="Ø"/>
            </a:pPr>
            <a:r>
              <a:rPr lang="zh-CN" altLang="en-US" sz="2800" b="1">
                <a:solidFill>
                  <a:srgbClr val="000000"/>
                </a:solidFill>
                <a:latin typeface="宋体" panose="02010600030101010101" pitchFamily="2" charset="-122"/>
                <a:ea typeface="宋体" panose="02010600030101010101" pitchFamily="2" charset="-122"/>
                <a:cs typeface="宋体" panose="02010600030101010101" pitchFamily="2" charset="-122"/>
              </a:rPr>
              <a:t>从“</a:t>
            </a:r>
            <a:r>
              <a:rPr lang="zh-CN" altLang="en-US" sz="2800" b="1">
                <a:solidFill>
                  <a:srgbClr val="C00000"/>
                </a:solidFill>
                <a:latin typeface="宋体" panose="02010600030101010101" pitchFamily="2" charset="-122"/>
                <a:ea typeface="宋体" panose="02010600030101010101" pitchFamily="2" charset="-122"/>
                <a:cs typeface="宋体" panose="02010600030101010101" pitchFamily="2" charset="-122"/>
              </a:rPr>
              <a:t>马、牛、羊、豕shǐ、犭、 鸟、虫</a:t>
            </a:r>
            <a:r>
              <a:rPr lang="zh-CN" altLang="en-US" sz="2800" b="1">
                <a:solidFill>
                  <a:srgbClr val="000000"/>
                </a:solidFill>
                <a:latin typeface="宋体" panose="02010600030101010101" pitchFamily="2" charset="-122"/>
                <a:ea typeface="宋体" panose="02010600030101010101" pitchFamily="2" charset="-122"/>
                <a:cs typeface="宋体" panose="02010600030101010101" pitchFamily="2" charset="-122"/>
              </a:rPr>
              <a:t>”者</a:t>
            </a:r>
            <a:r>
              <a:rPr lang="zh-CN" altLang="en-US"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与</a:t>
            </a:r>
            <a:r>
              <a:rPr lang="zh-CN" altLang="en-US" sz="2800" b="1" u="sng" smtClean="0">
                <a:solidFill>
                  <a:srgbClr val="000000"/>
                </a:solidFill>
                <a:latin typeface="宋体" panose="02010600030101010101" pitchFamily="2" charset="-122"/>
                <a:ea typeface="宋体" panose="02010600030101010101" pitchFamily="2" charset="-122"/>
                <a:cs typeface="宋体" panose="02010600030101010101" pitchFamily="2" charset="-122"/>
              </a:rPr>
              <a:t>       </a:t>
            </a:r>
            <a:r>
              <a:rPr lang="zh-CN" altLang="en-US"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有关。</a:t>
            </a:r>
            <a:r>
              <a:rPr lang="zh-CN" altLang="en-US" sz="2800" b="1" smtClean="0">
                <a:solidFill>
                  <a:srgbClr val="0000CC"/>
                </a:solidFill>
                <a:latin typeface="宋体" panose="02010600030101010101" pitchFamily="2" charset="-122"/>
                <a:ea typeface="宋体" panose="02010600030101010101" pitchFamily="2" charset="-122"/>
                <a:cs typeface="宋体" panose="02010600030101010101" pitchFamily="2" charset="-122"/>
              </a:rPr>
              <a:t>         </a:t>
            </a:r>
            <a:r>
              <a:rPr lang="en-US" altLang="zh-CN" sz="2800" b="1" smtClean="0">
                <a:solidFill>
                  <a:srgbClr val="0000CC"/>
                </a:solidFill>
                <a:latin typeface="宋体" panose="02010600030101010101" pitchFamily="2" charset="-122"/>
                <a:ea typeface="宋体" panose="02010600030101010101" pitchFamily="2" charset="-122"/>
                <a:cs typeface="宋体" panose="02010600030101010101" pitchFamily="2" charset="-122"/>
              </a:rPr>
              <a:t>    </a:t>
            </a:r>
            <a:endParaRPr lang="en-US" altLang="zh-CN" sz="2800" b="1">
              <a:solidFill>
                <a:srgbClr val="0000CC"/>
              </a:solidFill>
              <a:latin typeface="宋体" panose="02010600030101010101" pitchFamily="2" charset="-122"/>
              <a:ea typeface="宋体" panose="02010600030101010101" pitchFamily="2" charset="-122"/>
              <a:cs typeface="宋体" panose="02010600030101010101" pitchFamily="2" charset="-122"/>
            </a:endParaRPr>
          </a:p>
          <a:p>
            <a:pPr marL="457200" indent="-457200">
              <a:lnSpc>
                <a:spcPct val="100000"/>
              </a:lnSpc>
              <a:spcAft>
                <a:spcPts val="2400"/>
              </a:spcAft>
              <a:buFont typeface="Wingdings" panose="05000000000000000000" charset="0"/>
              <a:buChar char="Ø"/>
            </a:pPr>
            <a:r>
              <a:rPr lang="zh-CN" altLang="en-US" sz="2800" b="1">
                <a:solidFill>
                  <a:srgbClr val="000000"/>
                </a:solidFill>
                <a:latin typeface="宋体" panose="02010600030101010101" pitchFamily="2" charset="-122"/>
                <a:ea typeface="宋体" panose="02010600030101010101" pitchFamily="2" charset="-122"/>
                <a:cs typeface="宋体" panose="02010600030101010101" pitchFamily="2" charset="-122"/>
              </a:rPr>
              <a:t>从“</a:t>
            </a:r>
            <a:r>
              <a:rPr lang="zh-CN" altLang="en-US" sz="2800" b="1">
                <a:solidFill>
                  <a:srgbClr val="C00000"/>
                </a:solidFill>
                <a:latin typeface="宋体" panose="02010600030101010101" pitchFamily="2" charset="-122"/>
                <a:ea typeface="宋体" panose="02010600030101010101" pitchFamily="2" charset="-122"/>
                <a:cs typeface="宋体" panose="02010600030101010101" pitchFamily="2" charset="-122"/>
              </a:rPr>
              <a:t>讠（言）、辶（走）、彳（行）</a:t>
            </a:r>
            <a:r>
              <a:rPr lang="zh-CN" altLang="en-US" sz="2800" b="1">
                <a:solidFill>
                  <a:srgbClr val="000000"/>
                </a:solidFill>
                <a:latin typeface="宋体" panose="02010600030101010101" pitchFamily="2" charset="-122"/>
                <a:ea typeface="宋体" panose="02010600030101010101" pitchFamily="2" charset="-122"/>
                <a:cs typeface="宋体" panose="02010600030101010101" pitchFamily="2" charset="-122"/>
              </a:rPr>
              <a:t>”者</a:t>
            </a:r>
            <a:r>
              <a:rPr lang="zh-CN" altLang="en-US"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与</a:t>
            </a:r>
            <a:r>
              <a:rPr lang="zh-CN" altLang="en-US" sz="2800" b="1" u="sng" smtClean="0">
                <a:solidFill>
                  <a:srgbClr val="000000"/>
                </a:solidFill>
                <a:latin typeface="宋体" panose="02010600030101010101" pitchFamily="2" charset="-122"/>
                <a:ea typeface="宋体" panose="02010600030101010101" pitchFamily="2" charset="-122"/>
                <a:cs typeface="宋体" panose="02010600030101010101" pitchFamily="2" charset="-122"/>
              </a:rPr>
              <a:t>          </a:t>
            </a:r>
            <a:r>
              <a:rPr lang="zh-CN" altLang="en-US"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有关。</a:t>
            </a:r>
            <a:r>
              <a:rPr lang="zh-CN" altLang="en-US" sz="3000" b="1" u="sng" smtClean="0">
                <a:solidFill>
                  <a:srgbClr val="0000CC"/>
                </a:solidFill>
                <a:latin typeface="黑体" panose="02010609060101010101" charset="-122"/>
                <a:ea typeface="黑体" panose="02010609060101010101" charset="-122"/>
              </a:rPr>
              <a:t>       </a:t>
            </a:r>
            <a:r>
              <a:rPr lang="zh-CN" altLang="en-US" sz="3000" b="1" smtClean="0">
                <a:solidFill>
                  <a:srgbClr val="0000CC"/>
                </a:solidFill>
                <a:latin typeface="黑体" panose="02010609060101010101" charset="-122"/>
                <a:ea typeface="黑体" panose="02010609060101010101" charset="-122"/>
              </a:rPr>
              <a:t>       </a:t>
            </a:r>
            <a:endParaRPr lang="en-US" altLang="zh-CN" sz="3000" b="1">
              <a:solidFill>
                <a:srgbClr val="0000CC"/>
              </a:solidFill>
              <a:latin typeface="黑体" panose="02010609060101010101" charset="-122"/>
              <a:ea typeface="黑体" panose="02010609060101010101" charset="-122"/>
            </a:endParaRPr>
          </a:p>
        </p:txBody>
      </p:sp>
      <p:sp>
        <p:nvSpPr>
          <p:cNvPr id="4" name="Rectangle 5" title=""/>
          <p:cNvSpPr>
            <a:spLocks noChangeArrowheads="1"/>
          </p:cNvSpPr>
          <p:nvPr>
            <p:custDataLst>
              <p:tags r:id="rId4"/>
            </p:custDataLst>
          </p:nvPr>
        </p:nvSpPr>
        <p:spPr bwMode="auto">
          <a:xfrm>
            <a:off x="869316" y="4019914"/>
            <a:ext cx="1493520"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r>
              <a:rPr lang="zh-CN" altLang="en-US"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禾</a:t>
            </a:r>
            <a:r>
              <a:rPr lang="en-US" altLang="zh-CN"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en-US" altLang="zh-CN" sz="2800" b="1" smtClean="0">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5" name="Rectangle 6" title=""/>
          <p:cNvSpPr>
            <a:spLocks noChangeArrowheads="1"/>
          </p:cNvSpPr>
          <p:nvPr>
            <p:custDataLst>
              <p:tags r:id="rId5"/>
            </p:custDataLst>
          </p:nvPr>
        </p:nvSpPr>
        <p:spPr bwMode="auto">
          <a:xfrm>
            <a:off x="869316" y="4661770"/>
            <a:ext cx="1503679"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皿</a:t>
            </a:r>
            <a:r>
              <a:rPr lang="en-US" altLang="zh-CN"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en-US" altLang="zh-CN" sz="2800" b="1" smtClean="0">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6" name="Rectangle 7" title=""/>
          <p:cNvSpPr>
            <a:spLocks noChangeArrowheads="1"/>
          </p:cNvSpPr>
          <p:nvPr>
            <p:custDataLst>
              <p:tags r:id="rId6"/>
            </p:custDataLst>
          </p:nvPr>
        </p:nvSpPr>
        <p:spPr bwMode="auto">
          <a:xfrm>
            <a:off x="879476" y="5303102"/>
            <a:ext cx="1503679"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宀</a:t>
            </a:r>
            <a:r>
              <a:rPr lang="en-US" altLang="zh-CN" sz="2800" b="1">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7" name="Rectangle 8" title=""/>
          <p:cNvSpPr>
            <a:spLocks noChangeArrowheads="1"/>
          </p:cNvSpPr>
          <p:nvPr>
            <p:custDataLst>
              <p:tags r:id="rId7"/>
            </p:custDataLst>
          </p:nvPr>
        </p:nvSpPr>
        <p:spPr bwMode="auto">
          <a:xfrm>
            <a:off x="4719955" y="4019914"/>
            <a:ext cx="1454245"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贝</a:t>
            </a:r>
            <a:r>
              <a:rPr lang="en-US" altLang="zh-CN" sz="2800" b="1">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8" name="Rectangle 9" title=""/>
          <p:cNvSpPr>
            <a:spLocks noChangeArrowheads="1"/>
          </p:cNvSpPr>
          <p:nvPr>
            <p:custDataLst>
              <p:tags r:id="rId8"/>
            </p:custDataLst>
          </p:nvPr>
        </p:nvSpPr>
        <p:spPr bwMode="auto">
          <a:xfrm>
            <a:off x="4719955" y="4661770"/>
            <a:ext cx="1816080"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纟</a:t>
            </a:r>
            <a:r>
              <a:rPr lang="en-US" altLang="zh-CN"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en-US" altLang="zh-CN" sz="2800" b="1" smtClean="0">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9" name="Rectangle 10" title=""/>
          <p:cNvSpPr>
            <a:spLocks noChangeArrowheads="1"/>
          </p:cNvSpPr>
          <p:nvPr>
            <p:custDataLst>
              <p:tags r:id="rId9"/>
            </p:custDataLst>
          </p:nvPr>
        </p:nvSpPr>
        <p:spPr bwMode="auto">
          <a:xfrm>
            <a:off x="4730115" y="5303102"/>
            <a:ext cx="1404263"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王</a:t>
            </a:r>
            <a:r>
              <a:rPr lang="en-US" altLang="zh-CN" sz="2800" b="1">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10" name="Rectangle 12" title=""/>
          <p:cNvSpPr>
            <a:spLocks noChangeArrowheads="1"/>
          </p:cNvSpPr>
          <p:nvPr>
            <p:custDataLst>
              <p:tags r:id="rId10"/>
            </p:custDataLst>
          </p:nvPr>
        </p:nvSpPr>
        <p:spPr bwMode="auto">
          <a:xfrm>
            <a:off x="8499475" y="4019914"/>
            <a:ext cx="1544708"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歹</a:t>
            </a:r>
            <a:r>
              <a:rPr lang="en-US" altLang="zh-CN" sz="2800" b="1">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11" name="Rectangle 13" title=""/>
          <p:cNvSpPr>
            <a:spLocks noChangeArrowheads="1"/>
          </p:cNvSpPr>
          <p:nvPr>
            <p:custDataLst>
              <p:tags r:id="rId11"/>
            </p:custDataLst>
          </p:nvPr>
        </p:nvSpPr>
        <p:spPr bwMode="auto">
          <a:xfrm>
            <a:off x="8499475" y="4661770"/>
            <a:ext cx="1544708"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月</a:t>
            </a:r>
            <a:r>
              <a:rPr lang="en-US" altLang="zh-CN" sz="2800" b="1">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12" name="Rectangle 14" title=""/>
          <p:cNvSpPr>
            <a:spLocks noChangeArrowheads="1"/>
          </p:cNvSpPr>
          <p:nvPr>
            <p:custDataLst>
              <p:tags r:id="rId12"/>
            </p:custDataLst>
          </p:nvPr>
        </p:nvSpPr>
        <p:spPr bwMode="auto">
          <a:xfrm>
            <a:off x="8509635" y="5303102"/>
            <a:ext cx="1422183"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pPr>
            <a:r>
              <a:rPr lang="zh-CN" altLang="en-US"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目</a:t>
            </a:r>
            <a:r>
              <a:rPr lang="en-US" altLang="zh-CN"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en-US" altLang="zh-CN" sz="2800" b="1" smtClean="0">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13" name="Text Box 16" title=""/>
          <p:cNvSpPr txBox="1">
            <a:spLocks noChangeArrowheads="1"/>
          </p:cNvSpPr>
          <p:nvPr>
            <p:custDataLst>
              <p:tags r:id="rId13"/>
            </p:custDataLst>
          </p:nvPr>
        </p:nvSpPr>
        <p:spPr bwMode="auto">
          <a:xfrm>
            <a:off x="7876557" y="2314012"/>
            <a:ext cx="1020284"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Arial" pitchFamily="34" charset="0"/>
                <a:ea typeface="方正姚体" panose="02010601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方正姚体" panose="02010601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9pPr>
          </a:lstStyle>
          <a:p>
            <a:pPr eaLnBrk="1" hangingPunct="1">
              <a:spcBef>
                <a:spcPct val="50000"/>
              </a:spcBef>
            </a:pPr>
            <a:r>
              <a:rPr lang="zh-CN" altLang="en-US" sz="2800" b="1">
                <a:solidFill>
                  <a:srgbClr val="0000CC"/>
                </a:solidFill>
                <a:latin typeface="楷体" panose="02010609060101010101" charset="-122"/>
                <a:ea typeface="楷体" panose="02010609060101010101" charset="-122"/>
              </a:rPr>
              <a:t>动物</a:t>
            </a:r>
            <a:endParaRPr lang="zh-CN" altLang="en-US" sz="2800" b="1">
              <a:solidFill>
                <a:srgbClr val="0000CC"/>
              </a:solidFill>
              <a:latin typeface="楷体" panose="02010609060101010101" charset="-122"/>
              <a:ea typeface="楷体" panose="02010609060101010101" charset="-122"/>
            </a:endParaRPr>
          </a:p>
        </p:txBody>
      </p:sp>
      <p:sp>
        <p:nvSpPr>
          <p:cNvPr id="14" name="Text Box 17" title=""/>
          <p:cNvSpPr txBox="1">
            <a:spLocks noChangeArrowheads="1"/>
          </p:cNvSpPr>
          <p:nvPr>
            <p:custDataLst>
              <p:tags r:id="rId14"/>
            </p:custDataLst>
          </p:nvPr>
        </p:nvSpPr>
        <p:spPr bwMode="auto">
          <a:xfrm>
            <a:off x="7406638" y="3092958"/>
            <a:ext cx="1755531"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Arial" pitchFamily="34" charset="0"/>
                <a:ea typeface="方正姚体" panose="02010601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方正姚体" panose="02010601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9pPr>
          </a:lstStyle>
          <a:p>
            <a:pPr eaLnBrk="1" hangingPunct="1">
              <a:spcBef>
                <a:spcPct val="50000"/>
              </a:spcBef>
            </a:pPr>
            <a:r>
              <a:rPr lang="zh-CN" altLang="en-US" sz="2800" b="1">
                <a:solidFill>
                  <a:srgbClr val="0000CC"/>
                </a:solidFill>
                <a:latin typeface="楷体" panose="02010609060101010101" charset="-122"/>
                <a:ea typeface="楷体" panose="02010609060101010101" charset="-122"/>
              </a:rPr>
              <a:t>人的行为</a:t>
            </a:r>
            <a:endParaRPr lang="zh-CN" altLang="en-US" sz="2800" b="1">
              <a:solidFill>
                <a:srgbClr val="0000CC"/>
              </a:solidFill>
              <a:latin typeface="楷体" panose="02010609060101010101" charset="-122"/>
              <a:ea typeface="楷体" panose="02010609060101010101" charset="-122"/>
            </a:endParaRPr>
          </a:p>
        </p:txBody>
      </p:sp>
      <p:sp>
        <p:nvSpPr>
          <p:cNvPr id="15" name="Text Box 18" title=""/>
          <p:cNvSpPr txBox="1">
            <a:spLocks noChangeArrowheads="1"/>
          </p:cNvSpPr>
          <p:nvPr>
            <p:custDataLst>
              <p:tags r:id="rId15"/>
            </p:custDataLst>
          </p:nvPr>
        </p:nvSpPr>
        <p:spPr bwMode="auto">
          <a:xfrm>
            <a:off x="2217752" y="4019914"/>
            <a:ext cx="1018843"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Arial" pitchFamily="34" charset="0"/>
                <a:ea typeface="方正姚体" panose="02010601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方正姚体" panose="02010601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9pPr>
          </a:lstStyle>
          <a:p>
            <a:pPr eaLnBrk="1" hangingPunct="1">
              <a:spcBef>
                <a:spcPct val="50000"/>
              </a:spcBef>
            </a:pPr>
            <a:r>
              <a:rPr lang="zh-CN" altLang="en-US" sz="2800" b="1">
                <a:solidFill>
                  <a:srgbClr val="0000CC"/>
                </a:solidFill>
                <a:latin typeface="楷体" panose="02010609060101010101" charset="-122"/>
                <a:ea typeface="楷体" panose="02010609060101010101" charset="-122"/>
              </a:rPr>
              <a:t>五谷</a:t>
            </a:r>
            <a:endParaRPr lang="zh-CN" altLang="en-US" sz="2800" b="1">
              <a:solidFill>
                <a:srgbClr val="0000CC"/>
              </a:solidFill>
              <a:latin typeface="楷体" panose="02010609060101010101" charset="-122"/>
              <a:ea typeface="楷体" panose="02010609060101010101" charset="-122"/>
            </a:endParaRPr>
          </a:p>
        </p:txBody>
      </p:sp>
      <p:sp>
        <p:nvSpPr>
          <p:cNvPr id="16" name="Text Box 19" title=""/>
          <p:cNvSpPr txBox="1">
            <a:spLocks noChangeArrowheads="1"/>
          </p:cNvSpPr>
          <p:nvPr>
            <p:custDataLst>
              <p:tags r:id="rId16"/>
            </p:custDataLst>
          </p:nvPr>
        </p:nvSpPr>
        <p:spPr bwMode="auto">
          <a:xfrm>
            <a:off x="6106460" y="4019914"/>
            <a:ext cx="1013656"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Arial" pitchFamily="34" charset="0"/>
                <a:ea typeface="方正姚体" panose="02010601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方正姚体" panose="02010601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9pPr>
          </a:lstStyle>
          <a:p>
            <a:pPr eaLnBrk="1" hangingPunct="1">
              <a:spcBef>
                <a:spcPct val="50000"/>
              </a:spcBef>
            </a:pPr>
            <a:r>
              <a:rPr lang="zh-CN" altLang="en-US" sz="2800" b="1">
                <a:solidFill>
                  <a:srgbClr val="0000CC"/>
                </a:solidFill>
                <a:latin typeface="楷体" panose="02010609060101010101" charset="-122"/>
                <a:ea typeface="楷体" panose="02010609060101010101" charset="-122"/>
              </a:rPr>
              <a:t>金钱</a:t>
            </a:r>
            <a:endParaRPr lang="zh-CN" altLang="en-US" sz="2800" b="1">
              <a:solidFill>
                <a:srgbClr val="0000CC"/>
              </a:solidFill>
              <a:latin typeface="楷体" panose="02010609060101010101" charset="-122"/>
              <a:ea typeface="楷体" panose="02010609060101010101" charset="-122"/>
            </a:endParaRPr>
          </a:p>
        </p:txBody>
      </p:sp>
      <p:sp>
        <p:nvSpPr>
          <p:cNvPr id="17" name="Text Box 20" title=""/>
          <p:cNvSpPr txBox="1">
            <a:spLocks noChangeArrowheads="1"/>
          </p:cNvSpPr>
          <p:nvPr>
            <p:custDataLst>
              <p:tags r:id="rId17"/>
            </p:custDataLst>
          </p:nvPr>
        </p:nvSpPr>
        <p:spPr bwMode="auto">
          <a:xfrm>
            <a:off x="9890616" y="4019914"/>
            <a:ext cx="1006619"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Arial" pitchFamily="34" charset="0"/>
                <a:ea typeface="方正姚体" panose="02010601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方正姚体" panose="02010601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9pPr>
          </a:lstStyle>
          <a:p>
            <a:pPr eaLnBrk="1" hangingPunct="1">
              <a:spcBef>
                <a:spcPct val="50000"/>
              </a:spcBef>
            </a:pPr>
            <a:r>
              <a:rPr lang="zh-CN" altLang="en-US" sz="2800" b="1">
                <a:solidFill>
                  <a:srgbClr val="0000CC"/>
                </a:solidFill>
                <a:latin typeface="楷体" panose="02010609060101010101" charset="-122"/>
                <a:ea typeface="楷体" panose="02010609060101010101" charset="-122"/>
              </a:rPr>
              <a:t>死亡</a:t>
            </a:r>
            <a:endParaRPr lang="zh-CN" altLang="en-US" sz="2800" b="1">
              <a:solidFill>
                <a:srgbClr val="0000CC"/>
              </a:solidFill>
              <a:latin typeface="楷体" panose="02010609060101010101" charset="-122"/>
              <a:ea typeface="楷体" panose="02010609060101010101" charset="-122"/>
            </a:endParaRPr>
          </a:p>
        </p:txBody>
      </p:sp>
      <p:sp>
        <p:nvSpPr>
          <p:cNvPr id="18" name="Text Box 21" title=""/>
          <p:cNvSpPr txBox="1">
            <a:spLocks noChangeArrowheads="1"/>
          </p:cNvSpPr>
          <p:nvPr>
            <p:custDataLst>
              <p:tags r:id="rId18"/>
            </p:custDataLst>
          </p:nvPr>
        </p:nvSpPr>
        <p:spPr bwMode="auto">
          <a:xfrm>
            <a:off x="2217752" y="4661770"/>
            <a:ext cx="1018843"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Arial" pitchFamily="34" charset="0"/>
                <a:ea typeface="方正姚体" panose="02010601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方正姚体" panose="02010601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9pPr>
          </a:lstStyle>
          <a:p>
            <a:pPr eaLnBrk="1" hangingPunct="1">
              <a:spcBef>
                <a:spcPct val="50000"/>
              </a:spcBef>
            </a:pPr>
            <a:r>
              <a:rPr lang="zh-CN" altLang="en-US" sz="2800" b="1">
                <a:solidFill>
                  <a:srgbClr val="0000CC"/>
                </a:solidFill>
                <a:latin typeface="楷体" panose="02010609060101010101" charset="-122"/>
                <a:ea typeface="楷体" panose="02010609060101010101" charset="-122"/>
              </a:rPr>
              <a:t>器具</a:t>
            </a:r>
            <a:endParaRPr lang="zh-CN" altLang="en-US" sz="2800" b="1">
              <a:solidFill>
                <a:srgbClr val="0000CC"/>
              </a:solidFill>
              <a:latin typeface="楷体" panose="02010609060101010101" charset="-122"/>
              <a:ea typeface="楷体" panose="02010609060101010101" charset="-122"/>
            </a:endParaRPr>
          </a:p>
        </p:txBody>
      </p:sp>
      <p:sp>
        <p:nvSpPr>
          <p:cNvPr id="19" name="Text Box 22" title=""/>
          <p:cNvSpPr txBox="1">
            <a:spLocks noChangeArrowheads="1"/>
          </p:cNvSpPr>
          <p:nvPr>
            <p:custDataLst>
              <p:tags r:id="rId19"/>
            </p:custDataLst>
          </p:nvPr>
        </p:nvSpPr>
        <p:spPr bwMode="auto">
          <a:xfrm>
            <a:off x="6106460" y="4661770"/>
            <a:ext cx="1094935"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Arial" pitchFamily="34" charset="0"/>
                <a:ea typeface="方正姚体" panose="02010601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方正姚体" panose="02010601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9pPr>
          </a:lstStyle>
          <a:p>
            <a:pPr eaLnBrk="1" hangingPunct="1">
              <a:spcBef>
                <a:spcPct val="50000"/>
              </a:spcBef>
            </a:pPr>
            <a:r>
              <a:rPr lang="zh-CN" altLang="en-US" sz="2800" b="1">
                <a:solidFill>
                  <a:srgbClr val="0000CC"/>
                </a:solidFill>
                <a:latin typeface="楷体" panose="02010609060101010101" charset="-122"/>
                <a:ea typeface="楷体" panose="02010609060101010101" charset="-122"/>
              </a:rPr>
              <a:t>丝麻</a:t>
            </a:r>
            <a:endParaRPr lang="zh-CN" altLang="en-US" sz="2800" b="1">
              <a:solidFill>
                <a:srgbClr val="0000CC"/>
              </a:solidFill>
              <a:latin typeface="楷体" panose="02010609060101010101" charset="-122"/>
              <a:ea typeface="楷体" panose="02010609060101010101" charset="-122"/>
            </a:endParaRPr>
          </a:p>
        </p:txBody>
      </p:sp>
      <p:sp>
        <p:nvSpPr>
          <p:cNvPr id="20" name="Text Box 23" title=""/>
          <p:cNvSpPr txBox="1">
            <a:spLocks noChangeArrowheads="1"/>
          </p:cNvSpPr>
          <p:nvPr>
            <p:custDataLst>
              <p:tags r:id="rId20"/>
            </p:custDataLst>
          </p:nvPr>
        </p:nvSpPr>
        <p:spPr bwMode="auto">
          <a:xfrm>
            <a:off x="9890616" y="4661770"/>
            <a:ext cx="681499"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Arial" pitchFamily="34" charset="0"/>
                <a:ea typeface="方正姚体" panose="02010601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方正姚体" panose="02010601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9pPr>
          </a:lstStyle>
          <a:p>
            <a:pPr eaLnBrk="1" hangingPunct="1">
              <a:spcBef>
                <a:spcPct val="50000"/>
              </a:spcBef>
            </a:pPr>
            <a:r>
              <a:rPr lang="zh-CN" altLang="en-US" sz="2800" b="1">
                <a:solidFill>
                  <a:srgbClr val="0000CC"/>
                </a:solidFill>
                <a:latin typeface="楷体" panose="02010609060101010101" charset="-122"/>
                <a:ea typeface="楷体" panose="02010609060101010101" charset="-122"/>
              </a:rPr>
              <a:t>肉</a:t>
            </a:r>
            <a:endParaRPr lang="zh-CN" altLang="en-US" sz="2800" b="1">
              <a:solidFill>
                <a:srgbClr val="0000CC"/>
              </a:solidFill>
              <a:latin typeface="楷体" panose="02010609060101010101" charset="-122"/>
              <a:ea typeface="楷体" panose="02010609060101010101" charset="-122"/>
            </a:endParaRPr>
          </a:p>
        </p:txBody>
      </p:sp>
      <p:sp>
        <p:nvSpPr>
          <p:cNvPr id="21" name="Text Box 24" title=""/>
          <p:cNvSpPr txBox="1">
            <a:spLocks noChangeArrowheads="1"/>
          </p:cNvSpPr>
          <p:nvPr>
            <p:custDataLst>
              <p:tags r:id="rId21"/>
            </p:custDataLst>
          </p:nvPr>
        </p:nvSpPr>
        <p:spPr bwMode="auto">
          <a:xfrm>
            <a:off x="2227912" y="5303102"/>
            <a:ext cx="1018843"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Arial" pitchFamily="34" charset="0"/>
                <a:ea typeface="方正姚体" panose="02010601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方正姚体" panose="02010601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9pPr>
          </a:lstStyle>
          <a:p>
            <a:pPr eaLnBrk="1" hangingPunct="1">
              <a:spcBef>
                <a:spcPct val="50000"/>
              </a:spcBef>
            </a:pPr>
            <a:r>
              <a:rPr lang="zh-CN" altLang="en-US" sz="2800" b="1">
                <a:solidFill>
                  <a:srgbClr val="0000CC"/>
                </a:solidFill>
                <a:latin typeface="楷体" panose="02010609060101010101" charset="-122"/>
                <a:ea typeface="楷体" panose="02010609060101010101" charset="-122"/>
              </a:rPr>
              <a:t>房舍</a:t>
            </a:r>
            <a:endParaRPr lang="zh-CN" altLang="en-US" sz="2800" b="1">
              <a:solidFill>
                <a:srgbClr val="0000CC"/>
              </a:solidFill>
              <a:latin typeface="楷体" panose="02010609060101010101" charset="-122"/>
              <a:ea typeface="楷体" panose="02010609060101010101" charset="-122"/>
            </a:endParaRPr>
          </a:p>
        </p:txBody>
      </p:sp>
      <p:sp>
        <p:nvSpPr>
          <p:cNvPr id="22" name="Text Box 25" title=""/>
          <p:cNvSpPr txBox="1">
            <a:spLocks noChangeArrowheads="1"/>
          </p:cNvSpPr>
          <p:nvPr>
            <p:custDataLst>
              <p:tags r:id="rId22"/>
            </p:custDataLst>
          </p:nvPr>
        </p:nvSpPr>
        <p:spPr bwMode="auto">
          <a:xfrm>
            <a:off x="6116620" y="5303102"/>
            <a:ext cx="761592"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Arial" pitchFamily="34" charset="0"/>
                <a:ea typeface="方正姚体" panose="02010601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方正姚体" panose="02010601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9pPr>
          </a:lstStyle>
          <a:p>
            <a:pPr eaLnBrk="1" hangingPunct="1">
              <a:spcBef>
                <a:spcPct val="50000"/>
              </a:spcBef>
            </a:pPr>
            <a:r>
              <a:rPr lang="zh-CN" altLang="en-US" sz="2800" b="1">
                <a:solidFill>
                  <a:srgbClr val="0000CC"/>
                </a:solidFill>
                <a:latin typeface="楷体" panose="02010609060101010101" charset="-122"/>
                <a:ea typeface="楷体" panose="02010609060101010101" charset="-122"/>
              </a:rPr>
              <a:t>玉</a:t>
            </a:r>
            <a:endParaRPr lang="zh-CN" altLang="en-US" sz="2800" b="1">
              <a:solidFill>
                <a:srgbClr val="0000CC"/>
              </a:solidFill>
              <a:latin typeface="楷体" panose="02010609060101010101" charset="-122"/>
              <a:ea typeface="楷体" panose="02010609060101010101" charset="-122"/>
            </a:endParaRPr>
          </a:p>
        </p:txBody>
      </p:sp>
      <p:sp>
        <p:nvSpPr>
          <p:cNvPr id="23" name="Text Box 26" title=""/>
          <p:cNvSpPr txBox="1">
            <a:spLocks noChangeArrowheads="1"/>
          </p:cNvSpPr>
          <p:nvPr>
            <p:custDataLst>
              <p:tags r:id="rId23"/>
            </p:custDataLst>
          </p:nvPr>
        </p:nvSpPr>
        <p:spPr bwMode="auto">
          <a:xfrm>
            <a:off x="9900776" y="5303102"/>
            <a:ext cx="761592"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Arial" pitchFamily="34" charset="0"/>
                <a:ea typeface="方正姚体" panose="02010601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方正姚体" panose="02010601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9pPr>
          </a:lstStyle>
          <a:p>
            <a:pPr eaLnBrk="1" hangingPunct="1">
              <a:spcBef>
                <a:spcPct val="50000"/>
              </a:spcBef>
            </a:pPr>
            <a:r>
              <a:rPr lang="zh-CN" altLang="en-US" sz="2800" b="1">
                <a:solidFill>
                  <a:srgbClr val="0000CC"/>
                </a:solidFill>
                <a:latin typeface="楷体" panose="02010609060101010101" charset="-122"/>
                <a:ea typeface="楷体" panose="02010609060101010101" charset="-122"/>
              </a:rPr>
              <a:t>眼</a:t>
            </a:r>
            <a:endParaRPr lang="zh-CN" altLang="en-US" sz="2800" b="1">
              <a:solidFill>
                <a:srgbClr val="0000CC"/>
              </a:solidFill>
              <a:latin typeface="楷体" panose="02010609060101010101" charset="-122"/>
              <a:ea typeface="楷体" panose="02010609060101010101" charset="-122"/>
            </a:endParaRPr>
          </a:p>
        </p:txBody>
      </p:sp>
      <p:sp>
        <p:nvSpPr>
          <p:cNvPr id="24" name="Text Box 15" title=""/>
          <p:cNvSpPr txBox="1">
            <a:spLocks noChangeArrowheads="1"/>
          </p:cNvSpPr>
          <p:nvPr>
            <p:custDataLst>
              <p:tags r:id="rId24"/>
            </p:custDataLst>
          </p:nvPr>
        </p:nvSpPr>
        <p:spPr bwMode="auto">
          <a:xfrm>
            <a:off x="7876808" y="1534795"/>
            <a:ext cx="1025646"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Arial" pitchFamily="34" charset="0"/>
                <a:ea typeface="方正姚体" panose="02010601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方正姚体" panose="02010601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9pPr>
          </a:lstStyle>
          <a:p>
            <a:pPr eaLnBrk="1" hangingPunct="1">
              <a:spcBef>
                <a:spcPct val="50000"/>
              </a:spcBef>
            </a:pPr>
            <a:r>
              <a:rPr lang="zh-CN" altLang="en-US" sz="2800" b="1">
                <a:solidFill>
                  <a:srgbClr val="0000CC"/>
                </a:solidFill>
                <a:latin typeface="楷体" panose="02010609060101010101" charset="-122"/>
                <a:ea typeface="楷体" panose="02010609060101010101" charset="-122"/>
              </a:rPr>
              <a:t>兵器</a:t>
            </a:r>
            <a:endParaRPr lang="zh-CN" altLang="en-US" sz="2800" b="1">
              <a:solidFill>
                <a:srgbClr val="0000CC"/>
              </a:solidFill>
              <a:latin typeface="楷体" panose="02010609060101010101" charset="-122"/>
              <a:ea typeface="楷体" panose="02010609060101010101" charset="-122"/>
            </a:endParaRPr>
          </a:p>
        </p:txBody>
      </p:sp>
      <p:sp>
        <p:nvSpPr>
          <p:cNvPr id="2" name="文本框 1" title=""/>
          <p:cNvSpPr txBox="1"/>
          <p:nvPr>
            <p:custDataLst>
              <p:tags r:id="rId25"/>
            </p:custDataLst>
          </p:nvPr>
        </p:nvSpPr>
        <p:spPr>
          <a:xfrm>
            <a:off x="38100" y="785495"/>
            <a:ext cx="6096000" cy="52197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a:latin typeface="微软雅黑" panose="020b0503020204020204" charset="-122"/>
                <a:ea typeface="微软雅黑"/>
                <a:cs typeface="微软雅黑" panose="020b0503020204020204" charset="-122"/>
              </a:rPr>
              <a:t>2.</a:t>
            </a:r>
            <a:r>
              <a:rPr lang="zh-CN" altLang="en-US" sz="2800" b="1">
                <a:latin typeface="微软雅黑" panose="020b0503020204020204" charset="-122"/>
                <a:ea typeface="微软雅黑"/>
                <a:cs typeface="微软雅黑" panose="020b0503020204020204" charset="-122"/>
              </a:rPr>
              <a:t>熟记常见部首</a:t>
            </a:r>
            <a:endParaRPr lang="zh-CN" altLang="en-US" sz="2800" b="1">
              <a:latin typeface="微软雅黑" panose="020b0503020204020204" charset="-122"/>
              <a:ea typeface="微软雅黑"/>
              <a:cs typeface="微软雅黑" panose="020b0503020204020204" charset="-122"/>
            </a:endParaRPr>
          </a:p>
        </p:txBody>
      </p:sp>
      <p:sp>
        <p:nvSpPr>
          <p:cNvPr id="25" name="Rectangle 6" title=""/>
          <p:cNvSpPr>
            <a:spLocks noChangeArrowheads="1"/>
          </p:cNvSpPr>
          <p:nvPr>
            <p:custDataLst>
              <p:tags r:id="rId26"/>
            </p:custDataLst>
          </p:nvPr>
        </p:nvSpPr>
        <p:spPr bwMode="auto">
          <a:xfrm>
            <a:off x="888366" y="5826360"/>
            <a:ext cx="1503679"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latin typeface="宋体" panose="02010600030101010101" pitchFamily="2" charset="-122"/>
                <a:ea typeface="宋体" panose="02010600030101010101" pitchFamily="2" charset="-122"/>
                <a:cs typeface="宋体" panose="02010600030101010101" pitchFamily="2" charset="-122"/>
                <a:sym typeface="+mn-ea"/>
              </a:rPr>
              <a:t>示</a:t>
            </a:r>
            <a:r>
              <a:rPr lang="en-US" altLang="zh-CN"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en-US" altLang="zh-CN" sz="2800" b="1" smtClean="0">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28" name="Rectangle 6" title=""/>
          <p:cNvSpPr>
            <a:spLocks noChangeArrowheads="1"/>
          </p:cNvSpPr>
          <p:nvPr>
            <p:custDataLst>
              <p:tags r:id="rId27"/>
            </p:custDataLst>
          </p:nvPr>
        </p:nvSpPr>
        <p:spPr bwMode="auto">
          <a:xfrm>
            <a:off x="4730116" y="5826360"/>
            <a:ext cx="1503679"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酉</a:t>
            </a:r>
            <a:r>
              <a:rPr lang="en-US" altLang="zh-CN"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en-US" altLang="zh-CN" sz="2800" b="1" smtClean="0">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29" name="Rectangle 6" title=""/>
          <p:cNvSpPr>
            <a:spLocks noChangeArrowheads="1"/>
          </p:cNvSpPr>
          <p:nvPr>
            <p:custDataLst>
              <p:tags r:id="rId28"/>
            </p:custDataLst>
          </p:nvPr>
        </p:nvSpPr>
        <p:spPr bwMode="auto">
          <a:xfrm>
            <a:off x="8493125" y="5826125"/>
            <a:ext cx="2318385"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latin typeface="宋体" panose="02010600030101010101" pitchFamily="2" charset="-122"/>
                <a:ea typeface="宋体" panose="02010600030101010101" pitchFamily="2" charset="-122"/>
                <a:cs typeface="宋体" panose="02010600030101010101" pitchFamily="2" charset="-122"/>
                <a:sym typeface="+mn-ea"/>
              </a:rPr>
              <a:t>心</a:t>
            </a:r>
            <a:r>
              <a:rPr lang="en-US" altLang="zh-CN" sz="2800" b="1" smtClean="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en-US" altLang="zh-CN" sz="2800" b="1" smtClean="0">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30" name="Text Box 24" title=""/>
          <p:cNvSpPr txBox="1">
            <a:spLocks noChangeArrowheads="1"/>
          </p:cNvSpPr>
          <p:nvPr>
            <p:custDataLst>
              <p:tags r:id="rId29"/>
            </p:custDataLst>
          </p:nvPr>
        </p:nvSpPr>
        <p:spPr bwMode="auto">
          <a:xfrm>
            <a:off x="2227912" y="5826342"/>
            <a:ext cx="1018843"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Arial" pitchFamily="34" charset="0"/>
                <a:ea typeface="方正姚体" panose="02010601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方正姚体" panose="02010601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9pPr>
          </a:lstStyle>
          <a:p>
            <a:pPr eaLnBrk="1" hangingPunct="1">
              <a:spcBef>
                <a:spcPct val="50000"/>
              </a:spcBef>
            </a:pPr>
            <a:r>
              <a:rPr lang="zh-CN" altLang="en-US" sz="2800" b="1">
                <a:solidFill>
                  <a:srgbClr val="0027D4"/>
                </a:solidFill>
                <a:latin typeface="楷体" panose="02010609060101010101" charset="-122"/>
                <a:ea typeface="楷体" panose="02010609060101010101" charset="-122"/>
                <a:sym typeface="+mn-ea"/>
              </a:rPr>
              <a:t>祭祀</a:t>
            </a:r>
            <a:endParaRPr lang="zh-CN" altLang="en-US" sz="2800" b="1">
              <a:solidFill>
                <a:srgbClr val="0027D4"/>
              </a:solidFill>
              <a:latin typeface="楷体" panose="02010609060101010101" charset="-122"/>
              <a:ea typeface="楷体" panose="02010609060101010101" charset="-122"/>
              <a:sym typeface="+mn-ea"/>
            </a:endParaRPr>
          </a:p>
        </p:txBody>
      </p:sp>
      <p:sp>
        <p:nvSpPr>
          <p:cNvPr id="31" name="Text Box 24" title=""/>
          <p:cNvSpPr txBox="1">
            <a:spLocks noChangeArrowheads="1"/>
          </p:cNvSpPr>
          <p:nvPr>
            <p:custDataLst>
              <p:tags r:id="rId30"/>
            </p:custDataLst>
          </p:nvPr>
        </p:nvSpPr>
        <p:spPr bwMode="auto">
          <a:xfrm>
            <a:off x="6133797" y="5826342"/>
            <a:ext cx="1018843"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Arial" pitchFamily="34" charset="0"/>
                <a:ea typeface="方正姚体" panose="02010601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方正姚体" panose="02010601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9pPr>
          </a:lstStyle>
          <a:p>
            <a:pPr eaLnBrk="1" hangingPunct="1">
              <a:spcBef>
                <a:spcPct val="50000"/>
              </a:spcBef>
            </a:pPr>
            <a:r>
              <a:rPr lang="zh-CN" altLang="en-US" sz="2800" b="1">
                <a:solidFill>
                  <a:srgbClr val="0027D4"/>
                </a:solidFill>
                <a:latin typeface="楷体" panose="02010609060101010101" charset="-122"/>
                <a:ea typeface="楷体" panose="02010609060101010101" charset="-122"/>
                <a:sym typeface="+mn-ea"/>
              </a:rPr>
              <a:t>酒</a:t>
            </a:r>
            <a:endParaRPr lang="zh-CN" altLang="en-US" sz="2800" b="1">
              <a:solidFill>
                <a:srgbClr val="0027D4"/>
              </a:solidFill>
              <a:latin typeface="楷体" panose="02010609060101010101" charset="-122"/>
              <a:ea typeface="楷体" panose="02010609060101010101" charset="-122"/>
              <a:sym typeface="+mn-ea"/>
            </a:endParaRPr>
          </a:p>
        </p:txBody>
      </p:sp>
      <p:sp>
        <p:nvSpPr>
          <p:cNvPr id="32" name="Text Box 24" title=""/>
          <p:cNvSpPr txBox="1">
            <a:spLocks noChangeArrowheads="1"/>
          </p:cNvSpPr>
          <p:nvPr>
            <p:custDataLst>
              <p:tags r:id="rId31"/>
            </p:custDataLst>
          </p:nvPr>
        </p:nvSpPr>
        <p:spPr bwMode="auto">
          <a:xfrm>
            <a:off x="9643442" y="5875237"/>
            <a:ext cx="1018843"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Arial" pitchFamily="34" charset="0"/>
                <a:ea typeface="方正姚体" panose="02010601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方正姚体" panose="02010601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9pPr>
          </a:lstStyle>
          <a:p>
            <a:pPr eaLnBrk="1" hangingPunct="1">
              <a:spcBef>
                <a:spcPct val="50000"/>
              </a:spcBef>
            </a:pPr>
            <a:r>
              <a:rPr lang="zh-CN" altLang="en-US" sz="2800" b="1">
                <a:solidFill>
                  <a:srgbClr val="0027D4"/>
                </a:solidFill>
                <a:latin typeface="楷体" panose="02010609060101010101" charset="-122"/>
                <a:ea typeface="楷体" panose="02010609060101010101" charset="-122"/>
                <a:sym typeface="+mn-ea"/>
              </a:rPr>
              <a:t>情感</a:t>
            </a:r>
            <a:endParaRPr lang="zh-CN" altLang="en-US" sz="2800" b="1">
              <a:solidFill>
                <a:srgbClr val="0027D4"/>
              </a:solidFill>
              <a:latin typeface="楷体" panose="02010609060101010101" charset="-122"/>
              <a:ea typeface="楷体" panose="02010609060101010101" charset="-122"/>
              <a:sym typeface="+mn-ea"/>
            </a:endParaRPr>
          </a:p>
        </p:txBody>
      </p:sp>
      <p:pic>
        <p:nvPicPr>
          <p:cNvPr id="26" name="Picture 2" title=""/>
          <p:cNvPicPr>
            <a:picLocks noChangeAspect="1" noChangeArrowheads="1"/>
          </p:cNvPicPr>
          <p:nvPr>
            <p:custDataLst>
              <p:tags r:id="rId33"/>
            </p:custDataLst>
          </p:nvPr>
        </p:nvPicPr>
        <p:blipFill>
          <a:blip r:embed="rId32">
            <a:clrChange>
              <a:clrFrom>
                <a:srgbClr val="E9E9E9"/>
              </a:clrFrom>
              <a:clrTo>
                <a:srgbClr val="E9E9E9">
                  <a:alpha val="0"/>
                </a:srgbClr>
              </a:clrTo>
            </a:clrChange>
            <a:extLst>
              <a:ext uri="{28A0092B-C50C-407E-A947-70E740481C1C}">
                <a14:useLocalDpi xmlns:a14="http://schemas.microsoft.com/office/drawing/2010/main" val="0"/>
              </a:ext>
            </a:extLst>
          </a:blip>
          <a:srcRect b="2690"/>
          <a:stretch>
            <a:fillRect/>
          </a:stretch>
        </p:blipFill>
        <p:spPr bwMode="auto">
          <a:xfrm>
            <a:off x="10494010" y="-17145"/>
            <a:ext cx="1697990" cy="13608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9" presetClass="entr" presetSubtype="0" dur="500"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dissolve">
                                      <p:cBhvr>
                                        <p:cTn id="7" dur="500"/>
                                        <p:tgtEl>
                                          <p:spTgt spid="24">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9" presetClass="entr" presetSubtype="0" dur="500"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dissolve">
                                      <p:cBhvr>
                                        <p:cTn id="12" dur="500"/>
                                        <p:tgtEl>
                                          <p:spTgt spid="13">
                                            <p:txEl>
                                              <p:pRg st="0" end="0"/>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9" presetClass="entr" presetSubtype="0" dur="500" fill="hold"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dissolve">
                                      <p:cBhvr>
                                        <p:cTn id="17" dur="500"/>
                                        <p:tgtEl>
                                          <p:spTgt spid="14">
                                            <p:txEl>
                                              <p:pRg st="0" end="0"/>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4" dur="50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4" dur="50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500"/>
                                        <p:tgtEl>
                                          <p:spTgt spid="16"/>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22" presetClass="entr" presetSubtype="4" dur="50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22" presetClass="entr" presetSubtype="4" dur="50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500"/>
                                        <p:tgtEl>
                                          <p:spTgt spid="18"/>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22" presetClass="entr" presetSubtype="4" dur="50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down)">
                                      <p:cBhvr>
                                        <p:cTn id="42" dur="500"/>
                                        <p:tgtEl>
                                          <p:spTgt spid="19"/>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22" presetClass="entr" presetSubtype="4" dur="50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22" presetClass="entr" presetSubtype="4" dur="500"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down)">
                                      <p:cBhvr>
                                        <p:cTn id="52" dur="500"/>
                                        <p:tgtEl>
                                          <p:spTgt spid="21"/>
                                        </p:tgtEl>
                                      </p:cBhvr>
                                    </p:animEffect>
                                  </p:childTnLst>
                                </p:cTn>
                              </p:par>
                            </p:childTnLst>
                          </p:cTn>
                        </p:par>
                      </p:childTnLst>
                    </p:cTn>
                  </p:par>
                  <p:par>
                    <p:cTn id="53" fill="hold" nodeType="clickPar">
                      <p:stCondLst>
                        <p:cond delay="indefinite"/>
                      </p:stCondLst>
                      <p:childTnLst>
                        <p:par>
                          <p:cTn id="54" fill="hold">
                            <p:stCondLst>
                              <p:cond delay="0"/>
                            </p:stCondLst>
                            <p:childTnLst>
                              <p:par>
                                <p:cTn id="55" presetID="22" presetClass="entr" presetSubtype="4" dur="50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down)">
                                      <p:cBhvr>
                                        <p:cTn id="57" dur="500"/>
                                        <p:tgtEl>
                                          <p:spTgt spid="22"/>
                                        </p:tgtEl>
                                      </p:cBhvr>
                                    </p:animEffect>
                                  </p:childTnLst>
                                </p:cTn>
                              </p:par>
                            </p:childTnLst>
                          </p:cTn>
                        </p:par>
                      </p:childTnLst>
                    </p:cTn>
                  </p:par>
                  <p:par>
                    <p:cTn id="58" fill="hold" nodeType="clickPar">
                      <p:stCondLst>
                        <p:cond delay="indefinite"/>
                      </p:stCondLst>
                      <p:childTnLst>
                        <p:par>
                          <p:cTn id="59" fill="hold">
                            <p:stCondLst>
                              <p:cond delay="0"/>
                            </p:stCondLst>
                            <p:childTnLst>
                              <p:par>
                                <p:cTn id="60" presetID="22" presetClass="entr" presetSubtype="4" dur="500" fill="hold" grpId="0"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down)">
                                      <p:cBhvr>
                                        <p:cTn id="62" dur="500"/>
                                        <p:tgtEl>
                                          <p:spTgt spid="23"/>
                                        </p:tgtEl>
                                      </p:cBhvr>
                                    </p:animEffect>
                                  </p:childTnLst>
                                </p:cTn>
                              </p:par>
                            </p:childTnLst>
                          </p:cTn>
                        </p:par>
                      </p:childTnLst>
                    </p:cTn>
                  </p:par>
                  <p:par>
                    <p:cTn id="63" fill="hold" nodeType="clickPar">
                      <p:stCondLst>
                        <p:cond delay="indefinite"/>
                      </p:stCondLst>
                      <p:childTnLst>
                        <p:par>
                          <p:cTn id="64" fill="hold">
                            <p:stCondLst>
                              <p:cond delay="0"/>
                            </p:stCondLst>
                            <p:childTnLst>
                              <p:par>
                                <p:cTn id="65" presetID="22" presetClass="entr" presetSubtype="4" dur="500" fill="hold" grpId="0" nodeType="click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ipe(down)">
                                      <p:cBhvr>
                                        <p:cTn id="67" dur="500"/>
                                        <p:tgtEl>
                                          <p:spTgt spid="30"/>
                                        </p:tgtEl>
                                      </p:cBhvr>
                                    </p:animEffect>
                                  </p:childTnLst>
                                </p:cTn>
                              </p:par>
                            </p:childTnLst>
                          </p:cTn>
                        </p:par>
                      </p:childTnLst>
                    </p:cTn>
                  </p:par>
                  <p:par>
                    <p:cTn id="68" fill="hold" nodeType="clickPar">
                      <p:stCondLst>
                        <p:cond delay="indefinite"/>
                      </p:stCondLst>
                      <p:childTnLst>
                        <p:par>
                          <p:cTn id="69" fill="hold">
                            <p:stCondLst>
                              <p:cond delay="0"/>
                            </p:stCondLst>
                            <p:childTnLst>
                              <p:par>
                                <p:cTn id="70" presetID="22" presetClass="entr" presetSubtype="4" dur="500" fill="hold" grpId="0" nodeType="click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wipe(down)">
                                      <p:cBhvr>
                                        <p:cTn id="72" dur="500"/>
                                        <p:tgtEl>
                                          <p:spTgt spid="31"/>
                                        </p:tgtEl>
                                      </p:cBhvr>
                                    </p:animEffect>
                                  </p:childTnLst>
                                </p:cTn>
                              </p:par>
                            </p:childTnLst>
                          </p:cTn>
                        </p:par>
                      </p:childTnLst>
                    </p:cTn>
                  </p:par>
                  <p:par>
                    <p:cTn id="73" fill="hold" nodeType="clickPar">
                      <p:stCondLst>
                        <p:cond delay="indefinite"/>
                      </p:stCondLst>
                      <p:childTnLst>
                        <p:par>
                          <p:cTn id="74" fill="hold">
                            <p:stCondLst>
                              <p:cond delay="0"/>
                            </p:stCondLst>
                            <p:childTnLst>
                              <p:par>
                                <p:cTn id="75" presetID="22" presetClass="entr" presetSubtype="4" dur="500" fill="hold" grpId="0" nodeType="click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wipe(down)">
                                      <p:cBhvr>
                                        <p:cTn id="7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P spid="23" grpId="0"/>
      <p:bldP spid="30" grpId="0"/>
      <p:bldP spid="31" grpId="0"/>
      <p:bldP spid="32"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5" name="矩形 4" title=""/>
          <p:cNvSpPr/>
          <p:nvPr>
            <p:custDataLst>
              <p:tags r:id="rId3"/>
            </p:custDataLst>
          </p:nvPr>
        </p:nvSpPr>
        <p:spPr>
          <a:xfrm>
            <a:off x="4169410" y="557267"/>
            <a:ext cx="4069080" cy="578485"/>
          </a:xfrm>
          <a:prstGeom prst="rect">
            <a:avLst/>
          </a:prstGeom>
          <a:solidFill>
            <a:srgbClr val="C00000"/>
          </a:solid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ts val="3800"/>
              </a:lnSpc>
              <a:spcAft>
                <a:spcPts val="3000"/>
              </a:spcAft>
            </a:pPr>
            <a:r>
              <a:rPr lang="zh-CN" altLang="en-US" sz="3200" b="1" spc="200">
                <a:solidFill>
                  <a:schemeClr val="bg1"/>
                </a:solidFill>
                <a:uFillTx/>
                <a:latin typeface="微软雅黑" panose="020b0503020204020204" charset="-122"/>
                <a:ea typeface="微软雅黑"/>
                <a:cs typeface="+mj-cs"/>
              </a:rPr>
              <a:t>方法二：邻字推断法</a:t>
            </a:r>
            <a:endParaRPr lang="zh-CN" altLang="en-US" sz="3200" b="1" spc="200">
              <a:solidFill>
                <a:srgbClr val="C00000"/>
              </a:solidFill>
              <a:uFillTx/>
              <a:latin typeface="微软雅黑" panose="020b0503020204020204" charset="-122"/>
              <a:ea typeface="微软雅黑"/>
              <a:cs typeface="+mj-cs"/>
            </a:endParaRPr>
          </a:p>
        </p:txBody>
      </p:sp>
      <p:sp>
        <p:nvSpPr>
          <p:cNvPr id="2" name="文本框 1" title=""/>
          <p:cNvSpPr txBox="1"/>
          <p:nvPr>
            <p:custDataLst>
              <p:tags r:id="rId4"/>
            </p:custDataLst>
          </p:nvPr>
        </p:nvSpPr>
        <p:spPr>
          <a:xfrm>
            <a:off x="0" y="2197100"/>
            <a:ext cx="6096000" cy="396938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buFont typeface="Wingdings" panose="05000000000000000000" charset="0"/>
              <a:buNone/>
            </a:pP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在文言文中，两个词连用，往往有两种情况。</a:t>
            </a:r>
            <a:endParaRPr lang="zh-CN" altLang="en-US" sz="2800">
              <a:latin typeface="宋体" panose="02010600030101010101" pitchFamily="2" charset="-122"/>
              <a:ea typeface="宋体" panose="02010600030101010101" pitchFamily="2" charset="-122"/>
              <a:cs typeface="宋体" panose="02010600030101010101" pitchFamily="2" charset="-122"/>
              <a:sym typeface="+mn-ea"/>
            </a:endParaRPr>
          </a:p>
          <a:p>
            <a:pPr marL="457200" indent="-457200">
              <a:buFont typeface="Wingdings" panose="05000000000000000000" charset="0"/>
              <a:buChar char="Ø"/>
            </a:pPr>
            <a:r>
              <a:rPr lang="zh-CN" altLang="en-US" sz="28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一种</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是邻字连用，</a:t>
            </a:r>
            <a:r>
              <a:rPr lang="zh-CN" altLang="en-US" sz="28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表达同一个意思。</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这时可以借助其中一个实词的意义来推断另一个较为生疏的实词的意义。</a:t>
            </a:r>
            <a:endParaRPr lang="zh-CN" altLang="en-US" sz="2800">
              <a:latin typeface="宋体" panose="02010600030101010101" pitchFamily="2" charset="-122"/>
              <a:ea typeface="宋体" panose="02010600030101010101" pitchFamily="2" charset="-122"/>
              <a:cs typeface="宋体" panose="02010600030101010101" pitchFamily="2" charset="-122"/>
              <a:sym typeface="+mn-ea"/>
            </a:endParaRPr>
          </a:p>
          <a:p>
            <a:pPr marL="457200" indent="-457200">
              <a:buFont typeface="Wingdings" panose="05000000000000000000" charset="0"/>
              <a:buChar char="Ø"/>
            </a:pPr>
            <a:r>
              <a:rPr lang="zh-CN" altLang="en-US" sz="28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另一种</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是邻字连用，</a:t>
            </a:r>
            <a:r>
              <a:rPr lang="zh-CN" altLang="en-US" sz="28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表达相反或相对的意思</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。这时可以借助一个实词的意义来推断另一个实词的意义。</a:t>
            </a:r>
            <a:endParaRPr lang="zh-CN" altLang="en-US" sz="280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3" name="文本框 2" title=""/>
          <p:cNvSpPr txBox="1"/>
          <p:nvPr>
            <p:custDataLst>
              <p:tags r:id="rId5"/>
            </p:custDataLst>
          </p:nvPr>
        </p:nvSpPr>
        <p:spPr>
          <a:xfrm>
            <a:off x="6295390" y="2746375"/>
            <a:ext cx="5865495" cy="9531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latin typeface="仿宋" panose="02010609060101010101" charset="-122"/>
                <a:ea typeface="仿宋" panose="02010609060101010101" charset="-122"/>
                <a:cs typeface="仿宋" panose="02010609060101010101" charset="-122"/>
                <a:sym typeface="+mn-ea"/>
              </a:rPr>
              <a:t>念高危则思谦</a:t>
            </a:r>
            <a:r>
              <a:rPr lang="zh-CN" altLang="en-US" sz="2800" b="1">
                <a:solidFill>
                  <a:srgbClr val="C00000"/>
                </a:solidFill>
                <a:latin typeface="仿宋" panose="02010609060101010101" charset="-122"/>
                <a:ea typeface="仿宋" panose="02010609060101010101" charset="-122"/>
                <a:cs typeface="仿宋" panose="02010609060101010101" charset="-122"/>
                <a:sym typeface="+mn-ea"/>
              </a:rPr>
              <a:t>冲</a:t>
            </a:r>
            <a:r>
              <a:rPr lang="zh-CN" altLang="en-US" sz="2800">
                <a:latin typeface="仿宋" panose="02010609060101010101" charset="-122"/>
                <a:ea typeface="仿宋" panose="02010609060101010101" charset="-122"/>
                <a:cs typeface="仿宋" panose="02010609060101010101" charset="-122"/>
                <a:sym typeface="+mn-ea"/>
              </a:rPr>
              <a:t>而自牧(《谏太宗十思疏》)</a:t>
            </a:r>
            <a:endParaRPr lang="zh-CN" altLang="en-US" sz="2800">
              <a:latin typeface="仿宋" panose="02010609060101010101" charset="-122"/>
              <a:ea typeface="仿宋" panose="02010609060101010101" charset="-122"/>
              <a:cs typeface="仿宋" panose="02010609060101010101" charset="-122"/>
            </a:endParaRPr>
          </a:p>
        </p:txBody>
      </p:sp>
      <p:sp>
        <p:nvSpPr>
          <p:cNvPr id="12" name="文本框 11" title=""/>
          <p:cNvSpPr txBox="1"/>
          <p:nvPr>
            <p:custDataLst>
              <p:tags r:id="rId6"/>
            </p:custDataLst>
          </p:nvPr>
        </p:nvSpPr>
        <p:spPr>
          <a:xfrm>
            <a:off x="6327140" y="2127885"/>
            <a:ext cx="4064000" cy="521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latin typeface="+mj-ea"/>
                <a:ea typeface="+mj-ea"/>
                <a:cs typeface="+mj-ea"/>
              </a:rPr>
              <a:t>典例示范</a:t>
            </a:r>
            <a:endParaRPr lang="zh-CN" altLang="en-US" sz="2800">
              <a:latin typeface="+mj-ea"/>
              <a:ea typeface="+mj-ea"/>
              <a:cs typeface="+mj-ea"/>
            </a:endParaRPr>
          </a:p>
        </p:txBody>
      </p:sp>
      <p:sp>
        <p:nvSpPr>
          <p:cNvPr id="4" name="文本框 3" title=""/>
          <p:cNvSpPr txBox="1"/>
          <p:nvPr>
            <p:custDataLst>
              <p:tags r:id="rId7"/>
            </p:custDataLst>
          </p:nvPr>
        </p:nvSpPr>
        <p:spPr>
          <a:xfrm>
            <a:off x="6327140" y="3796030"/>
            <a:ext cx="5864860" cy="9531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latin typeface="楷体" panose="02010609060101010101" charset="-122"/>
                <a:ea typeface="楷体" panose="02010609060101010101" charset="-122"/>
                <a:cs typeface="楷体" panose="02010609060101010101" charset="-122"/>
                <a:sym typeface="+mn-ea"/>
              </a:rPr>
              <a:t>“谦”与“冲”同义，均为“谦虚”。</a:t>
            </a:r>
            <a:endParaRPr lang="zh-CN" altLang="en-US" sz="2800">
              <a:latin typeface="楷体" panose="02010609060101010101" charset="-122"/>
              <a:ea typeface="楷体" panose="02010609060101010101" charset="-122"/>
              <a:cs typeface="楷体" panose="02010609060101010101" charset="-122"/>
            </a:endParaRPr>
          </a:p>
        </p:txBody>
      </p:sp>
      <p:sp>
        <p:nvSpPr>
          <p:cNvPr id="6" name="文本框 5" title=""/>
          <p:cNvSpPr txBox="1"/>
          <p:nvPr>
            <p:custDataLst>
              <p:tags r:id="rId8"/>
            </p:custDataLst>
          </p:nvPr>
        </p:nvSpPr>
        <p:spPr>
          <a:xfrm>
            <a:off x="6296025" y="4768850"/>
            <a:ext cx="5895975" cy="521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C00000"/>
                </a:solidFill>
                <a:latin typeface="仿宋" panose="02010609060101010101" charset="-122"/>
                <a:ea typeface="仿宋" panose="02010609060101010101" charset="-122"/>
                <a:cs typeface="仿宋" panose="02010609060101010101" charset="-122"/>
                <a:sym typeface="+mn-ea"/>
              </a:rPr>
              <a:t>陟</a:t>
            </a:r>
            <a:r>
              <a:rPr lang="zh-CN" altLang="en-US" sz="2800">
                <a:latin typeface="仿宋" panose="02010609060101010101" charset="-122"/>
                <a:ea typeface="仿宋" panose="02010609060101010101" charset="-122"/>
                <a:cs typeface="仿宋" panose="02010609060101010101" charset="-122"/>
                <a:sym typeface="+mn-ea"/>
              </a:rPr>
              <a:t>罚</a:t>
            </a:r>
            <a:r>
              <a:rPr lang="zh-CN" altLang="en-US" sz="2800" b="1">
                <a:solidFill>
                  <a:srgbClr val="C00000"/>
                </a:solidFill>
                <a:latin typeface="仿宋" panose="02010609060101010101" charset="-122"/>
                <a:ea typeface="仿宋" panose="02010609060101010101" charset="-122"/>
                <a:cs typeface="仿宋" panose="02010609060101010101" charset="-122"/>
                <a:sym typeface="+mn-ea"/>
              </a:rPr>
              <a:t>臧</a:t>
            </a:r>
            <a:r>
              <a:rPr lang="zh-CN" altLang="en-US" sz="2800">
                <a:latin typeface="仿宋" panose="02010609060101010101" charset="-122"/>
                <a:ea typeface="仿宋" panose="02010609060101010101" charset="-122"/>
                <a:cs typeface="仿宋" panose="02010609060101010101" charset="-122"/>
                <a:sym typeface="+mn-ea"/>
              </a:rPr>
              <a:t>否，不宜异同”(《出师表》)</a:t>
            </a:r>
            <a:endParaRPr lang="zh-CN" altLang="en-US" sz="2800">
              <a:latin typeface="仿宋" panose="02010609060101010101" charset="-122"/>
              <a:ea typeface="仿宋" panose="02010609060101010101" charset="-122"/>
              <a:cs typeface="仿宋" panose="02010609060101010101" charset="-122"/>
            </a:endParaRPr>
          </a:p>
        </p:txBody>
      </p:sp>
      <p:sp>
        <p:nvSpPr>
          <p:cNvPr id="7" name="文本框 6" title=""/>
          <p:cNvSpPr txBox="1"/>
          <p:nvPr>
            <p:custDataLst>
              <p:tags r:id="rId9"/>
            </p:custDataLst>
          </p:nvPr>
        </p:nvSpPr>
        <p:spPr>
          <a:xfrm>
            <a:off x="6096000" y="5310505"/>
            <a:ext cx="6096000" cy="9531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latin typeface="楷体" panose="02010609060101010101" charset="-122"/>
                <a:ea typeface="楷体" panose="02010609060101010101" charset="-122"/>
                <a:cs typeface="楷体" panose="02010609060101010101" charset="-122"/>
                <a:sym typeface="+mn-ea"/>
              </a:rPr>
              <a:t>“陟”与“罚”反义，意为“提拔”；“臧”与“否”反义，意为“善”。</a:t>
            </a:r>
            <a:endParaRPr lang="zh-CN" altLang="en-US" sz="2800">
              <a:latin typeface="楷体" panose="02010609060101010101" charset="-122"/>
              <a:ea typeface="楷体" panose="02010609060101010101" charset="-122"/>
              <a:cs typeface="楷体" panose="02010609060101010101" charset="-122"/>
            </a:endParaRPr>
          </a:p>
        </p:txBody>
      </p:sp>
      <p:pic>
        <p:nvPicPr>
          <p:cNvPr id="10" name="Picture 2" title=""/>
          <p:cNvPicPr>
            <a:picLocks noChangeAspect="1" noChangeArrowheads="1"/>
          </p:cNvPicPr>
          <p:nvPr>
            <p:custDataLst>
              <p:tags r:id="rId11"/>
            </p:custDataLst>
          </p:nvPr>
        </p:nvPicPr>
        <p:blipFill>
          <a:blip r:embed="rId10">
            <a:clrChange>
              <a:clrFrom>
                <a:srgbClr val="E9E9E9"/>
              </a:clrFrom>
              <a:clrTo>
                <a:srgbClr val="E9E9E9">
                  <a:alpha val="0"/>
                </a:srgbClr>
              </a:clrTo>
            </a:clrChange>
            <a:extLst>
              <a:ext uri="{28A0092B-C50C-407E-A947-70E740481C1C}">
                <a14:useLocalDpi xmlns:a14="http://schemas.microsoft.com/office/drawing/2010/main" val="0"/>
              </a:ext>
            </a:extLst>
          </a:blip>
          <a:srcRect b="2690"/>
          <a:stretch>
            <a:fillRect/>
          </a:stretch>
        </p:blipFill>
        <p:spPr bwMode="auto">
          <a:xfrm>
            <a:off x="10494010" y="-17145"/>
            <a:ext cx="1697990" cy="136080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p:cNvPicPr>
            <a:picLocks noChangeAspect="1"/>
          </p:cNvPicPr>
          <p:nvPr>
            <p:custDataLst>
              <p:tags r:id="rId13"/>
            </p:custDataLst>
          </p:nvPr>
        </p:nvPicPr>
        <p:blipFill>
          <a:blip r:embed="rId12"/>
          <a:stretch>
            <a:fillRect/>
          </a:stretch>
        </p:blipFill>
        <p:spPr>
          <a:xfrm flipH="1">
            <a:off x="10820400" y="10375900"/>
            <a:ext cx="0" cy="0"/>
          </a:xfrm>
          <a:prstGeom prst="rect">
            <a:avLst/>
          </a:prstGeom>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dur="1"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dur="1"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dur="1"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dur="1"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p:bldP spid="4" grpId="0"/>
      <p:bldP spid="6" grpId="0"/>
      <p:bldP spid="7"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3556" name="Text Box 4" title=""/>
          <p:cNvSpPr txBox="1">
            <a:spLocks noChangeArrowheads="1"/>
          </p:cNvSpPr>
          <p:nvPr>
            <p:custDataLst>
              <p:tags r:id="rId3"/>
            </p:custDataLst>
          </p:nvPr>
        </p:nvSpPr>
        <p:spPr bwMode="auto">
          <a:xfrm>
            <a:off x="-635" y="1517015"/>
            <a:ext cx="12192635" cy="1708150"/>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lIns="92950" tIns="46475" rIns="92950" bIns="46475">
            <a:spAutoFit/>
          </a:bodyPr>
          <a:lstStyle>
            <a:defPPr>
              <a:defRPr lang="zh-CN"/>
            </a:defPPr>
            <a:lvl1pPr marL="0" algn="l" defTabSz="914400" rtl="0" eaLnBrk="1" latinLnBrk="0" hangingPunct="1">
              <a:defRPr sz="1800" kern="1200">
                <a:solidFill>
                  <a:schemeClr val="tx1"/>
                </a:solidFill>
                <a:latin typeface="Arial" pitchFamily="34" charset="0"/>
                <a:ea typeface="方正姚体" panose="02010601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方正姚体" panose="02010601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方正姚体" panose="02010601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方正姚体" panose="02010601030101010101" pitchFamily="2" charset="-122"/>
                <a:cs typeface="+mn-cs"/>
              </a:defRPr>
            </a:lvl9pPr>
          </a:lstStyle>
          <a:p>
            <a:pPr>
              <a:lnSpc>
                <a:spcPts val="4200"/>
              </a:lnSpc>
              <a:spcAft>
                <a:spcPts val="3200"/>
              </a:spcAft>
            </a:pPr>
            <a:r>
              <a:rPr lang="en-US" altLang="zh-CN" sz="3000" b="1">
                <a:solidFill>
                  <a:srgbClr val="FF0000"/>
                </a:solidFill>
                <a:latin typeface="黑体" panose="02010609060101010101" charset="-122"/>
                <a:ea typeface="黑体" panose="02010609060101010101" charset="-122"/>
              </a:rPr>
              <a:t> </a:t>
            </a:r>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2800" b="1">
                <a:solidFill>
                  <a:srgbClr val="000000"/>
                </a:solidFill>
                <a:latin typeface="宋体" panose="02010600030101010101" pitchFamily="2" charset="-122"/>
                <a:ea typeface="宋体" panose="02010600030101010101" pitchFamily="2" charset="-122"/>
                <a:cs typeface="宋体" panose="02010600030101010101" pitchFamily="2" charset="-122"/>
              </a:rPr>
              <a:t>利用文言句法特点推断。即利用上下文中</a:t>
            </a:r>
            <a:r>
              <a:rPr lang="zh-CN" altLang="en-US" sz="2800" b="1">
                <a:solidFill>
                  <a:srgbClr val="C00000"/>
                </a:solidFill>
                <a:latin typeface="宋体" panose="02010600030101010101" pitchFamily="2" charset="-122"/>
                <a:ea typeface="宋体" panose="02010600030101010101" pitchFamily="2" charset="-122"/>
                <a:cs typeface="宋体" panose="02010600030101010101" pitchFamily="2" charset="-122"/>
              </a:rPr>
              <a:t>对偶、排比、对比、并列、互文</a:t>
            </a:r>
            <a:r>
              <a:rPr lang="zh-CN" altLang="en-US" sz="2800" b="1">
                <a:solidFill>
                  <a:srgbClr val="000000"/>
                </a:solidFill>
                <a:latin typeface="宋体" panose="02010600030101010101" pitchFamily="2" charset="-122"/>
                <a:ea typeface="宋体" panose="02010600030101010101" pitchFamily="2" charset="-122"/>
                <a:cs typeface="宋体" panose="02010600030101010101" pitchFamily="2" charset="-122"/>
              </a:rPr>
              <a:t>等相近似的语言结构，来推断处于对应位置上的词语的意义。这些对应的词语往往在意义上</a:t>
            </a:r>
            <a:r>
              <a:rPr lang="zh-CN" altLang="en-US" sz="2800" b="1">
                <a:solidFill>
                  <a:srgbClr val="C00000"/>
                </a:solidFill>
                <a:latin typeface="宋体" panose="02010600030101010101" pitchFamily="2" charset="-122"/>
                <a:ea typeface="宋体" panose="02010600030101010101" pitchFamily="2" charset="-122"/>
                <a:cs typeface="宋体" panose="02010600030101010101" pitchFamily="2" charset="-122"/>
              </a:rPr>
              <a:t>相同、相近或相反。</a:t>
            </a:r>
            <a:endParaRPr lang="zh-CN" altLang="en-US" sz="2800" b="1">
              <a:solidFill>
                <a:srgbClr val="C00000"/>
              </a:solidFill>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title=""/>
          <p:cNvSpPr txBox="1"/>
          <p:nvPr>
            <p:custDataLst>
              <p:tags r:id="rId4"/>
            </p:custDataLst>
          </p:nvPr>
        </p:nvSpPr>
        <p:spPr>
          <a:xfrm>
            <a:off x="4064000" y="595630"/>
            <a:ext cx="4355465" cy="583565"/>
          </a:xfrm>
          <a:prstGeom prst="rect">
            <a:avLst/>
          </a:prstGeom>
          <a:solidFill>
            <a:srgbClr val="C00000"/>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spc="200">
                <a:solidFill>
                  <a:schemeClr val="bg1"/>
                </a:solidFill>
                <a:uFillTx/>
                <a:latin typeface="微软雅黑" panose="020b0503020204020204" charset="-122"/>
                <a:ea typeface="微软雅黑"/>
                <a:cs typeface="+mj-cs"/>
                <a:sym typeface="+mn-ea"/>
              </a:rPr>
              <a:t>方法三：结构推断法</a:t>
            </a:r>
            <a:endParaRPr lang="zh-CN" altLang="en-US" sz="3200"/>
          </a:p>
        </p:txBody>
      </p:sp>
      <p:sp>
        <p:nvSpPr>
          <p:cNvPr id="4" name="矩形 3" title=""/>
          <p:cNvSpPr/>
          <p:nvPr>
            <p:custDataLst>
              <p:tags r:id="rId5"/>
            </p:custDataLst>
          </p:nvPr>
        </p:nvSpPr>
        <p:spPr>
          <a:xfrm>
            <a:off x="-681" y="4115873"/>
            <a:ext cx="4732443" cy="2705735"/>
          </a:xfrm>
          <a:prstGeom prst="rect">
            <a:avLst/>
          </a:prstGeom>
        </p:spPr>
        <p:txBody>
          <a:bodyPr wrap="square" lIns="121917" tIns="60958" rIns="121917" bIns="6095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fontAlgn="auto">
              <a:lnSpc>
                <a:spcPct val="150000"/>
              </a:lnSpc>
              <a:spcAft>
                <a:spcPct val="0"/>
              </a:spcAft>
              <a:buFont typeface="Wingdings" panose="05000000000000000000" charset="0"/>
              <a:buChar char="Ø"/>
            </a:pPr>
            <a:r>
              <a:rPr lang="zh-CN" altLang="en-US" sz="2800" b="1" smtClean="0">
                <a:solidFill>
                  <a:srgbClr val="000000"/>
                </a:solidFill>
                <a:latin typeface="仿宋" panose="02010609060101010101" charset="-122"/>
                <a:ea typeface="仿宋" panose="02010609060101010101" charset="-122"/>
              </a:rPr>
              <a:t>信</a:t>
            </a:r>
            <a:r>
              <a:rPr lang="zh-CN" altLang="en-US" sz="2800" b="1">
                <a:solidFill>
                  <a:srgbClr val="000000"/>
                </a:solidFill>
                <a:latin typeface="仿宋" panose="02010609060101010101" charset="-122"/>
                <a:ea typeface="仿宋" panose="02010609060101010101" charset="-122"/>
              </a:rPr>
              <a:t>而</a:t>
            </a:r>
            <a:r>
              <a:rPr lang="zh-CN" altLang="en-US" sz="2800" b="1">
                <a:solidFill>
                  <a:srgbClr val="C00000"/>
                </a:solidFill>
                <a:latin typeface="仿宋" panose="02010609060101010101" charset="-122"/>
                <a:ea typeface="仿宋" panose="02010609060101010101" charset="-122"/>
              </a:rPr>
              <a:t>见</a:t>
            </a:r>
            <a:r>
              <a:rPr lang="zh-CN" altLang="en-US" sz="2800" b="1">
                <a:solidFill>
                  <a:srgbClr val="000000"/>
                </a:solidFill>
                <a:latin typeface="仿宋" panose="02010609060101010101" charset="-122"/>
                <a:ea typeface="仿宋" panose="02010609060101010101" charset="-122"/>
              </a:rPr>
              <a:t>疑，忠而被谤。</a:t>
            </a:r>
            <a:endParaRPr lang="en-US" altLang="zh-CN" sz="2800" b="1">
              <a:solidFill>
                <a:srgbClr val="000000"/>
              </a:solidFill>
              <a:latin typeface="仿宋" panose="02010609060101010101" charset="-122"/>
              <a:ea typeface="仿宋" panose="02010609060101010101" charset="-122"/>
            </a:endParaRPr>
          </a:p>
          <a:p>
            <a:pPr indent="0" fontAlgn="auto">
              <a:lnSpc>
                <a:spcPct val="150000"/>
              </a:lnSpc>
              <a:spcAft>
                <a:spcPct val="0"/>
              </a:spcAft>
              <a:buFont typeface="Wingdings" panose="05000000000000000000" charset="0"/>
              <a:buChar char="Ø"/>
            </a:pPr>
            <a:r>
              <a:rPr lang="zh-CN" altLang="en-US" sz="2800" b="1">
                <a:solidFill>
                  <a:srgbClr val="000000"/>
                </a:solidFill>
                <a:latin typeface="仿宋" panose="02010609060101010101" charset="-122"/>
                <a:ea typeface="仿宋" panose="02010609060101010101" charset="-122"/>
              </a:rPr>
              <a:t>追亡逐</a:t>
            </a:r>
            <a:r>
              <a:rPr lang="zh-CN" altLang="en-US" sz="2800" b="1">
                <a:solidFill>
                  <a:srgbClr val="C00000"/>
                </a:solidFill>
                <a:latin typeface="仿宋" panose="02010609060101010101" charset="-122"/>
                <a:ea typeface="仿宋" panose="02010609060101010101" charset="-122"/>
              </a:rPr>
              <a:t>北</a:t>
            </a:r>
            <a:r>
              <a:rPr lang="zh-CN" altLang="en-US" sz="2800" b="1">
                <a:solidFill>
                  <a:srgbClr val="000000"/>
                </a:solidFill>
                <a:latin typeface="仿宋" panose="02010609060101010101" charset="-122"/>
                <a:ea typeface="仿宋" panose="02010609060101010101" charset="-122"/>
              </a:rPr>
              <a:t>，伏尸百万。</a:t>
            </a:r>
            <a:endParaRPr lang="en-US" altLang="zh-CN" sz="2800" b="1">
              <a:solidFill>
                <a:srgbClr val="000000"/>
              </a:solidFill>
              <a:latin typeface="仿宋" panose="02010609060101010101" charset="-122"/>
              <a:ea typeface="仿宋" panose="02010609060101010101" charset="-122"/>
            </a:endParaRPr>
          </a:p>
          <a:p>
            <a:pPr indent="0" fontAlgn="auto">
              <a:lnSpc>
                <a:spcPct val="150000"/>
              </a:lnSpc>
              <a:spcAft>
                <a:spcPct val="0"/>
              </a:spcAft>
              <a:buFont typeface="Wingdings" panose="05000000000000000000" charset="0"/>
              <a:buChar char="Ø"/>
            </a:pPr>
            <a:r>
              <a:rPr lang="zh-CN" altLang="en-US" sz="2800" b="1">
                <a:solidFill>
                  <a:srgbClr val="000000"/>
                </a:solidFill>
                <a:latin typeface="仿宋" panose="02010609060101010101" charset="-122"/>
                <a:ea typeface="仿宋" panose="02010609060101010101" charset="-122"/>
              </a:rPr>
              <a:t>蒙故业，</a:t>
            </a:r>
            <a:r>
              <a:rPr lang="zh-CN" altLang="en-US" sz="2800" b="1">
                <a:solidFill>
                  <a:srgbClr val="C00000"/>
                </a:solidFill>
                <a:latin typeface="仿宋" panose="02010609060101010101" charset="-122"/>
                <a:ea typeface="仿宋" panose="02010609060101010101" charset="-122"/>
              </a:rPr>
              <a:t>因</a:t>
            </a:r>
            <a:r>
              <a:rPr lang="zh-CN" altLang="en-US" sz="2800" b="1">
                <a:solidFill>
                  <a:srgbClr val="000000"/>
                </a:solidFill>
                <a:latin typeface="仿宋" panose="02010609060101010101" charset="-122"/>
                <a:ea typeface="仿宋" panose="02010609060101010101" charset="-122"/>
              </a:rPr>
              <a:t>遗策。</a:t>
            </a:r>
            <a:endParaRPr lang="zh-CN" altLang="en-US" sz="2800" b="1">
              <a:solidFill>
                <a:srgbClr val="000000"/>
              </a:solidFill>
              <a:latin typeface="仿宋" panose="02010609060101010101" charset="-122"/>
              <a:ea typeface="仿宋" panose="02010609060101010101" charset="-122"/>
            </a:endParaRPr>
          </a:p>
          <a:p>
            <a:pPr indent="0" fontAlgn="auto">
              <a:lnSpc>
                <a:spcPct val="150000"/>
              </a:lnSpc>
              <a:spcAft>
                <a:spcPct val="0"/>
              </a:spcAft>
              <a:buFont typeface="Wingdings" panose="05000000000000000000" charset="0"/>
              <a:buChar char="Ø"/>
            </a:pPr>
            <a:r>
              <a:rPr lang="en-US" altLang="zh-CN" sz="2800" b="1">
                <a:solidFill>
                  <a:srgbClr val="C00000"/>
                </a:solidFill>
                <a:latin typeface="仿宋" panose="02010609060101010101" charset="-122"/>
                <a:ea typeface="仿宋" panose="02010609060101010101" charset="-122"/>
              </a:rPr>
              <a:t>简</a:t>
            </a:r>
            <a:r>
              <a:rPr lang="en-US" altLang="zh-CN" sz="2800" b="1">
                <a:solidFill>
                  <a:srgbClr val="000000"/>
                </a:solidFill>
                <a:latin typeface="仿宋" panose="02010609060101010101" charset="-122"/>
                <a:ea typeface="仿宋" panose="02010609060101010101" charset="-122"/>
              </a:rPr>
              <a:t>能而任之，择善而从之</a:t>
            </a:r>
            <a:r>
              <a:rPr lang="zh-CN" altLang="en-US" sz="2800" b="1">
                <a:solidFill>
                  <a:srgbClr val="000000"/>
                </a:solidFill>
                <a:latin typeface="仿宋" panose="02010609060101010101" charset="-122"/>
                <a:ea typeface="仿宋" panose="02010609060101010101" charset="-122"/>
              </a:rPr>
              <a:t>。</a:t>
            </a:r>
            <a:endParaRPr lang="zh-CN" altLang="en-US" sz="2800" b="1">
              <a:solidFill>
                <a:srgbClr val="000000"/>
              </a:solidFill>
              <a:latin typeface="仿宋" panose="02010609060101010101" charset="-122"/>
              <a:ea typeface="仿宋" panose="02010609060101010101" charset="-122"/>
            </a:endParaRPr>
          </a:p>
        </p:txBody>
      </p:sp>
      <p:sp>
        <p:nvSpPr>
          <p:cNvPr id="12" name="文本框 11" title=""/>
          <p:cNvSpPr txBox="1"/>
          <p:nvPr>
            <p:custDataLst>
              <p:tags r:id="rId6"/>
            </p:custDataLst>
          </p:nvPr>
        </p:nvSpPr>
        <p:spPr>
          <a:xfrm>
            <a:off x="-635" y="3562985"/>
            <a:ext cx="4064000" cy="521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a:latin typeface="+mj-ea"/>
                <a:ea typeface="+mj-ea"/>
                <a:cs typeface="+mj-ea"/>
              </a:rPr>
              <a:t>1.</a:t>
            </a:r>
            <a:r>
              <a:rPr lang="zh-CN" altLang="en-US" sz="2800">
                <a:latin typeface="+mj-ea"/>
                <a:ea typeface="+mj-ea"/>
                <a:cs typeface="+mj-ea"/>
              </a:rPr>
              <a:t>典例示范</a:t>
            </a:r>
            <a:endParaRPr lang="zh-CN" altLang="en-US" sz="2800">
              <a:latin typeface="+mj-ea"/>
              <a:ea typeface="+mj-ea"/>
              <a:cs typeface="+mj-ea"/>
            </a:endParaRPr>
          </a:p>
        </p:txBody>
      </p:sp>
      <p:sp>
        <p:nvSpPr>
          <p:cNvPr id="5" name="Text Box 25" title=""/>
          <p:cNvSpPr txBox="1">
            <a:spLocks noChangeArrowheads="1"/>
          </p:cNvSpPr>
          <p:nvPr>
            <p:custDataLst>
              <p:tags r:id="rId7"/>
            </p:custDataLst>
          </p:nvPr>
        </p:nvSpPr>
        <p:spPr bwMode="auto">
          <a:xfrm>
            <a:off x="5299452" y="4284232"/>
            <a:ext cx="598170" cy="551180"/>
          </a:xfrm>
          <a:prstGeom prst="rect">
            <a:avLst/>
          </a:prstGeom>
          <a:noFill/>
          <a:ln w="19050" algn="ctr">
            <a:noFill/>
            <a:miter lim="800000"/>
          </a:ln>
          <a:effectLst/>
        </p:spPr>
        <p:txBody>
          <a:bodyPr wrap="none" lIns="121917" tIns="60958" rIns="121917" bIns="6095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r>
              <a:rPr lang="zh-CN" altLang="en-US" sz="2800">
                <a:solidFill>
                  <a:schemeClr val="tx1"/>
                </a:solidFill>
                <a:latin typeface="楷体" panose="02010609060101010101" charset="-122"/>
                <a:ea typeface="楷体" panose="02010609060101010101" charset="-122"/>
              </a:rPr>
              <a:t>被</a:t>
            </a:r>
            <a:endParaRPr lang="zh-CN" altLang="en-US" sz="2800">
              <a:solidFill>
                <a:schemeClr val="tx1"/>
              </a:solidFill>
              <a:latin typeface="楷体" panose="02010609060101010101" charset="-122"/>
              <a:ea typeface="楷体" panose="02010609060101010101" charset="-122"/>
            </a:endParaRPr>
          </a:p>
        </p:txBody>
      </p:sp>
      <p:sp>
        <p:nvSpPr>
          <p:cNvPr id="7" name="Text Box 25" title=""/>
          <p:cNvSpPr txBox="1">
            <a:spLocks noChangeArrowheads="1"/>
          </p:cNvSpPr>
          <p:nvPr>
            <p:custDataLst>
              <p:tags r:id="rId8"/>
            </p:custDataLst>
          </p:nvPr>
        </p:nvSpPr>
        <p:spPr bwMode="auto">
          <a:xfrm>
            <a:off x="5299452" y="5456860"/>
            <a:ext cx="953770" cy="551180"/>
          </a:xfrm>
          <a:prstGeom prst="rect">
            <a:avLst/>
          </a:prstGeom>
          <a:noFill/>
          <a:ln w="19050" algn="ctr">
            <a:noFill/>
            <a:miter lim="800000"/>
          </a:ln>
          <a:effectLst/>
        </p:spPr>
        <p:txBody>
          <a:bodyPr wrap="none" lIns="121917" tIns="60958" rIns="121917" bIns="6095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r>
              <a:rPr lang="zh-CN" altLang="en-US" sz="2800">
                <a:solidFill>
                  <a:schemeClr val="tx1"/>
                </a:solidFill>
                <a:latin typeface="楷体" panose="02010609060101010101" charset="-122"/>
                <a:ea typeface="楷体" panose="02010609060101010101" charset="-122"/>
              </a:rPr>
              <a:t>沿袭</a:t>
            </a:r>
            <a:endParaRPr lang="zh-CN" altLang="en-US" sz="2800">
              <a:solidFill>
                <a:schemeClr val="tx1"/>
              </a:solidFill>
              <a:latin typeface="楷体" panose="02010609060101010101" charset="-122"/>
              <a:ea typeface="楷体" panose="02010609060101010101" charset="-122"/>
            </a:endParaRPr>
          </a:p>
        </p:txBody>
      </p:sp>
      <p:sp>
        <p:nvSpPr>
          <p:cNvPr id="8" name="Rectangle 10" title=""/>
          <p:cNvSpPr>
            <a:spLocks noChangeArrowheads="1"/>
          </p:cNvSpPr>
          <p:nvPr>
            <p:custDataLst>
              <p:tags r:id="rId9"/>
            </p:custDataLst>
          </p:nvPr>
        </p:nvSpPr>
        <p:spPr bwMode="auto">
          <a:xfrm>
            <a:off x="5299452" y="4870539"/>
            <a:ext cx="3369567" cy="55118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algn="ctr" dir="2700000" dist="35921" rotWithShape="0">
                    <a:srgbClr val="808080"/>
                  </a:outerShdw>
                </a:effectLst>
              </a14:hiddenEffects>
            </a:ext>
          </a:extLst>
        </p:spPr>
        <p:txBody>
          <a:bodyPr wrap="square" lIns="121917" tIns="60958" rIns="121917" bIns="6095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tx1"/>
                </a:solidFill>
                <a:latin typeface="楷体" panose="02010609060101010101" charset="-122"/>
                <a:ea typeface="楷体" panose="02010609060101010101" charset="-122"/>
              </a:rPr>
              <a:t>败逃者，逃亡的人</a:t>
            </a:r>
            <a:endParaRPr lang="zh-CN" altLang="en-US" sz="2800">
              <a:solidFill>
                <a:schemeClr val="tx1"/>
              </a:solidFill>
              <a:latin typeface="楷体" panose="02010609060101010101" charset="-122"/>
              <a:ea typeface="楷体" panose="02010609060101010101" charset="-122"/>
            </a:endParaRPr>
          </a:p>
        </p:txBody>
      </p:sp>
      <p:sp>
        <p:nvSpPr>
          <p:cNvPr id="10" name="文本框 9" title=""/>
          <p:cNvSpPr txBox="1"/>
          <p:nvPr>
            <p:custDataLst>
              <p:tags r:id="rId10"/>
            </p:custDataLst>
          </p:nvPr>
        </p:nvSpPr>
        <p:spPr>
          <a:xfrm>
            <a:off x="5299710" y="6138545"/>
            <a:ext cx="4064000" cy="521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ClrTx/>
              <a:buSzTx/>
              <a:buFontTx/>
              <a:defRPr/>
            </a:pPr>
            <a:r>
              <a:rPr lang="zh-CN" altLang="en-US" sz="2800">
                <a:latin typeface="楷体" panose="02010609060101010101" charset="-122"/>
                <a:ea typeface="楷体" panose="02010609060101010101" charset="-122"/>
              </a:rPr>
              <a:t>选拔</a:t>
            </a:r>
            <a:endParaRPr lang="zh-CN" altLang="en-US" sz="2800">
              <a:latin typeface="楷体" panose="02010609060101010101" charset="-122"/>
              <a:ea typeface="楷体" panose="02010609060101010101" charset="-122"/>
            </a:endParaRPr>
          </a:p>
        </p:txBody>
      </p:sp>
      <p:pic>
        <p:nvPicPr>
          <p:cNvPr id="3" name="Picture 2" title=""/>
          <p:cNvPicPr>
            <a:picLocks noChangeAspect="1" noChangeArrowheads="1"/>
          </p:cNvPicPr>
          <p:nvPr>
            <p:custDataLst>
              <p:tags r:id="rId12"/>
            </p:custDataLst>
          </p:nvPr>
        </p:nvPicPr>
        <p:blipFill>
          <a:blip r:embed="rId11">
            <a:clrChange>
              <a:clrFrom>
                <a:srgbClr val="E9E9E9"/>
              </a:clrFrom>
              <a:clrTo>
                <a:srgbClr val="E9E9E9">
                  <a:alpha val="0"/>
                </a:srgbClr>
              </a:clrTo>
            </a:clrChange>
            <a:extLst>
              <a:ext uri="{28A0092B-C50C-407E-A947-70E740481C1C}">
                <a14:useLocalDpi xmlns:a14="http://schemas.microsoft.com/office/drawing/2010/main" val="0"/>
              </a:ext>
            </a:extLst>
          </a:blip>
          <a:srcRect b="2690"/>
          <a:stretch>
            <a:fillRect/>
          </a:stretch>
        </p:blipFill>
        <p:spPr bwMode="auto">
          <a:xfrm>
            <a:off x="10494010" y="-17145"/>
            <a:ext cx="1697990" cy="13608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22" presetClass="entr" presetSubtype="4" dur="50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nodeType="clickPar">
                      <p:stCondLst>
                        <p:cond delay="indefinite"/>
                      </p:stCondLst>
                      <p:childTnLst>
                        <p:par>
                          <p:cTn id="17" fill="hold">
                            <p:stCondLst>
                              <p:cond delay="0"/>
                            </p:stCondLst>
                            <p:childTnLst>
                              <p:par>
                                <p:cTn id="18" presetID="22" presetClass="entr" presetSubtype="4" dur="50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childTnLst>
                    </p:cTn>
                  </p:par>
                  <p:par>
                    <p:cTn id="21" fill="hold" nodeType="clickPar">
                      <p:stCondLst>
                        <p:cond delay="indefinite"/>
                      </p:stCondLst>
                      <p:childTnLst>
                        <p:par>
                          <p:cTn id="22" fill="hold">
                            <p:stCondLst>
                              <p:cond delay="0"/>
                            </p:stCondLst>
                            <p:childTnLst>
                              <p:par>
                                <p:cTn id="23" presetID="22" presetClass="entr" presetSubtype="4" dur="50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childTnLst>
                    </p:cTn>
                  </p:par>
                  <p:par>
                    <p:cTn id="26" fill="hold" nodeType="clickPar">
                      <p:stCondLst>
                        <p:cond delay="indefinite"/>
                      </p:stCondLst>
                      <p:childTnLst>
                        <p:par>
                          <p:cTn id="27" fill="hold">
                            <p:stCondLst>
                              <p:cond delay="0"/>
                            </p:stCondLst>
                            <p:childTnLst>
                              <p:par>
                                <p:cTn id="28" presetID="1" presetClass="entr" presetSubtype="0" dur="1"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 grpId="0"/>
      <p:bldP spid="7" grpId="0"/>
      <p:bldP spid="8" grpId="0"/>
      <p:bldP spid="10" grpId="0"/>
      <p:bldP spid="4"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0" y="1577975"/>
            <a:ext cx="12192000" cy="1383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文言文与现代汉语相比，句子的语法结构基本上是一致的，除了“倒装句”（宾语前置、定语后置、状语后置、主谓倒装）外，文言文的句子是按</a:t>
            </a:r>
            <a:r>
              <a:rPr lang="zh-CN" altLang="en-US" sz="2800" b="1">
                <a:solidFill>
                  <a:srgbClr val="C00000"/>
                </a:solidFill>
                <a:latin typeface="宋体" panose="02010600030101010101" pitchFamily="2" charset="-122"/>
                <a:ea typeface="宋体" panose="02010600030101010101" pitchFamily="2" charset="-122"/>
                <a:cs typeface="宋体" panose="02010600030101010101" pitchFamily="2" charset="-122"/>
              </a:rPr>
              <a:t>“主语＋状语＋谓语＋定语＋宾语”</a:t>
            </a:r>
            <a:r>
              <a:rPr lang="zh-CN" altLang="en-US" sz="2800">
                <a:latin typeface="宋体" panose="02010600030101010101" pitchFamily="2" charset="-122"/>
                <a:ea typeface="宋体" panose="02010600030101010101" pitchFamily="2" charset="-122"/>
                <a:cs typeface="宋体" panose="02010600030101010101" pitchFamily="2" charset="-122"/>
              </a:rPr>
              <a:t>的顺序排列的。</a:t>
            </a:r>
            <a:endParaRPr lang="zh-CN" altLang="en-US" sz="2800">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title=""/>
          <p:cNvSpPr txBox="1"/>
          <p:nvPr>
            <p:custDataLst>
              <p:tags r:id="rId4"/>
            </p:custDataLst>
          </p:nvPr>
        </p:nvSpPr>
        <p:spPr>
          <a:xfrm>
            <a:off x="4064000" y="595630"/>
            <a:ext cx="4355465" cy="583565"/>
          </a:xfrm>
          <a:prstGeom prst="rect">
            <a:avLst/>
          </a:prstGeom>
          <a:solidFill>
            <a:srgbClr val="C00000"/>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spc="200">
                <a:solidFill>
                  <a:schemeClr val="bg1"/>
                </a:solidFill>
                <a:uFillTx/>
                <a:latin typeface="微软雅黑" panose="020b0503020204020204" charset="-122"/>
                <a:ea typeface="微软雅黑"/>
                <a:cs typeface="+mj-cs"/>
                <a:sym typeface="+mn-ea"/>
              </a:rPr>
              <a:t>方法四：语法推断法</a:t>
            </a:r>
            <a:endParaRPr lang="zh-CN" altLang="en-US" sz="3200"/>
          </a:p>
        </p:txBody>
      </p:sp>
      <p:sp>
        <p:nvSpPr>
          <p:cNvPr id="12" name="文本框 11" title=""/>
          <p:cNvSpPr txBox="1"/>
          <p:nvPr>
            <p:custDataLst>
              <p:tags r:id="rId5"/>
            </p:custDataLst>
          </p:nvPr>
        </p:nvSpPr>
        <p:spPr>
          <a:xfrm>
            <a:off x="-635" y="3562985"/>
            <a:ext cx="4064000" cy="521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latin typeface="+mj-ea"/>
                <a:ea typeface="+mj-ea"/>
                <a:cs typeface="+mj-ea"/>
              </a:rPr>
              <a:t>典例示范</a:t>
            </a:r>
            <a:endParaRPr lang="zh-CN" altLang="en-US" sz="2800">
              <a:latin typeface="+mj-ea"/>
              <a:ea typeface="+mj-ea"/>
              <a:cs typeface="+mj-ea"/>
            </a:endParaRPr>
          </a:p>
        </p:txBody>
      </p:sp>
      <p:sp>
        <p:nvSpPr>
          <p:cNvPr id="4" name="矩形 3" title=""/>
          <p:cNvSpPr/>
          <p:nvPr>
            <p:custDataLst>
              <p:tags r:id="rId6"/>
            </p:custDataLst>
          </p:nvPr>
        </p:nvSpPr>
        <p:spPr>
          <a:xfrm>
            <a:off x="-681" y="4207313"/>
            <a:ext cx="5765211" cy="2059305"/>
          </a:xfrm>
          <a:prstGeom prst="rect">
            <a:avLst/>
          </a:prstGeom>
        </p:spPr>
        <p:txBody>
          <a:bodyPr wrap="square" lIns="121917" tIns="60958" rIns="121917" bIns="6095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fontAlgn="auto">
              <a:lnSpc>
                <a:spcPct val="150000"/>
              </a:lnSpc>
              <a:spcAft>
                <a:spcPct val="0"/>
              </a:spcAft>
              <a:buClr>
                <a:schemeClr val="tx1"/>
              </a:buClr>
              <a:buFont typeface="Wingdings" panose="05000000000000000000" charset="0"/>
              <a:buChar char="Ø"/>
            </a:pPr>
            <a:r>
              <a:rPr lang="zh-CN" altLang="en-US" sz="2800" b="1">
                <a:solidFill>
                  <a:srgbClr val="000000"/>
                </a:solidFill>
                <a:latin typeface="仿宋" panose="02010609060101010101" charset="-122"/>
                <a:ea typeface="仿宋" panose="02010609060101010101" charset="-122"/>
              </a:rPr>
              <a:t>籍吏民，封府库，而待将军。</a:t>
            </a:r>
            <a:endParaRPr lang="zh-CN" altLang="en-US" sz="2800" b="1">
              <a:solidFill>
                <a:srgbClr val="000000"/>
              </a:solidFill>
              <a:latin typeface="仿宋" panose="02010609060101010101" charset="-122"/>
              <a:ea typeface="仿宋" panose="02010609060101010101" charset="-122"/>
            </a:endParaRPr>
          </a:p>
          <a:p>
            <a:pPr marL="457200" indent="-457200" fontAlgn="auto">
              <a:lnSpc>
                <a:spcPct val="150000"/>
              </a:lnSpc>
              <a:spcAft>
                <a:spcPct val="0"/>
              </a:spcAft>
              <a:buFont typeface="Wingdings" panose="05000000000000000000" charset="0"/>
              <a:buChar char="Ø"/>
            </a:pPr>
            <a:r>
              <a:rPr lang="zh-CN" altLang="en-US" sz="2800" b="1">
                <a:solidFill>
                  <a:srgbClr val="000000"/>
                </a:solidFill>
                <a:latin typeface="仿宋" panose="02010609060101010101" charset="-122"/>
                <a:ea typeface="仿宋" panose="02010609060101010101" charset="-122"/>
              </a:rPr>
              <a:t>六王毕，四海一。</a:t>
            </a:r>
            <a:endParaRPr lang="zh-CN" altLang="en-US" sz="2800" b="1">
              <a:solidFill>
                <a:srgbClr val="000000"/>
              </a:solidFill>
              <a:latin typeface="仿宋" panose="02010609060101010101" charset="-122"/>
              <a:ea typeface="仿宋" panose="02010609060101010101" charset="-122"/>
            </a:endParaRPr>
          </a:p>
          <a:p>
            <a:pPr marL="457200" indent="-457200" fontAlgn="auto">
              <a:lnSpc>
                <a:spcPct val="150000"/>
              </a:lnSpc>
              <a:spcAft>
                <a:spcPct val="0"/>
              </a:spcAft>
              <a:buFont typeface="Wingdings" panose="05000000000000000000" charset="0"/>
              <a:buChar char="Ø"/>
            </a:pPr>
            <a:r>
              <a:rPr lang="zh-CN" altLang="en-US" sz="2800" b="1">
                <a:solidFill>
                  <a:srgbClr val="000000"/>
                </a:solidFill>
                <a:latin typeface="仿宋" panose="02010609060101010101" charset="-122"/>
                <a:ea typeface="仿宋" panose="02010609060101010101" charset="-122"/>
              </a:rPr>
              <a:t>秦孝公据崤函之固。</a:t>
            </a:r>
            <a:endParaRPr lang="zh-CN" altLang="en-US" sz="2800" b="1">
              <a:solidFill>
                <a:srgbClr val="000000"/>
              </a:solidFill>
              <a:latin typeface="仿宋" panose="02010609060101010101" charset="-122"/>
              <a:ea typeface="仿宋" panose="02010609060101010101" charset="-122"/>
            </a:endParaRPr>
          </a:p>
        </p:txBody>
      </p:sp>
      <p:sp>
        <p:nvSpPr>
          <p:cNvPr id="5" name="Text Box 25" title=""/>
          <p:cNvSpPr txBox="1">
            <a:spLocks noChangeArrowheads="1"/>
          </p:cNvSpPr>
          <p:nvPr>
            <p:custDataLst>
              <p:tags r:id="rId7"/>
            </p:custDataLst>
          </p:nvPr>
        </p:nvSpPr>
        <p:spPr bwMode="auto">
          <a:xfrm>
            <a:off x="5764502" y="4409844"/>
            <a:ext cx="2376170" cy="551180"/>
          </a:xfrm>
          <a:prstGeom prst="rect">
            <a:avLst/>
          </a:prstGeom>
          <a:noFill/>
          <a:ln w="19050" algn="ctr">
            <a:noFill/>
            <a:miter lim="800000"/>
          </a:ln>
          <a:effectLst/>
        </p:spPr>
        <p:txBody>
          <a:bodyPr wrap="none" lIns="121917" tIns="60958" rIns="121917" bIns="6095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r>
              <a:rPr lang="zh-CN" altLang="en-US" sz="2800">
                <a:solidFill>
                  <a:schemeClr val="tx1"/>
                </a:solidFill>
                <a:latin typeface="楷体" panose="02010609060101010101" charset="-122"/>
                <a:ea typeface="楷体" panose="02010609060101010101" charset="-122"/>
              </a:rPr>
              <a:t>名作动，登记</a:t>
            </a:r>
            <a:endParaRPr lang="zh-CN" altLang="en-US" sz="2800">
              <a:solidFill>
                <a:schemeClr val="tx1"/>
              </a:solidFill>
              <a:latin typeface="楷体" panose="02010609060101010101" charset="-122"/>
              <a:ea typeface="楷体" panose="02010609060101010101" charset="-122"/>
            </a:endParaRPr>
          </a:p>
        </p:txBody>
      </p:sp>
      <p:sp>
        <p:nvSpPr>
          <p:cNvPr id="6" name="Text Box 25" title=""/>
          <p:cNvSpPr txBox="1">
            <a:spLocks noChangeArrowheads="1"/>
          </p:cNvSpPr>
          <p:nvPr>
            <p:custDataLst>
              <p:tags r:id="rId8"/>
            </p:custDataLst>
          </p:nvPr>
        </p:nvSpPr>
        <p:spPr bwMode="auto">
          <a:xfrm>
            <a:off x="5764781" y="5512226"/>
            <a:ext cx="3442970" cy="551180"/>
          </a:xfrm>
          <a:prstGeom prst="rect">
            <a:avLst/>
          </a:prstGeom>
          <a:noFill/>
          <a:ln w="19050" algn="ctr">
            <a:noFill/>
            <a:miter lim="800000"/>
          </a:ln>
          <a:effectLst/>
        </p:spPr>
        <p:txBody>
          <a:bodyPr wrap="none" lIns="121917" tIns="60958" rIns="121917" bIns="6095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r>
              <a:rPr lang="zh-CN" altLang="en-US" sz="2800">
                <a:solidFill>
                  <a:schemeClr val="tx1"/>
                </a:solidFill>
                <a:latin typeface="楷体" panose="02010609060101010101" charset="-122"/>
                <a:ea typeface="楷体" panose="02010609060101010101" charset="-122"/>
              </a:rPr>
              <a:t>形作名，坚固的地势</a:t>
            </a:r>
            <a:endParaRPr lang="zh-CN" altLang="en-US" sz="2800">
              <a:solidFill>
                <a:schemeClr val="tx1"/>
              </a:solidFill>
              <a:latin typeface="楷体" panose="02010609060101010101" charset="-122"/>
              <a:ea typeface="楷体" panose="02010609060101010101" charset="-122"/>
            </a:endParaRPr>
          </a:p>
        </p:txBody>
      </p:sp>
      <p:sp>
        <p:nvSpPr>
          <p:cNvPr id="7" name="Rectangle 10" title=""/>
          <p:cNvSpPr>
            <a:spLocks noChangeArrowheads="1"/>
          </p:cNvSpPr>
          <p:nvPr>
            <p:custDataLst>
              <p:tags r:id="rId9"/>
            </p:custDataLst>
          </p:nvPr>
        </p:nvSpPr>
        <p:spPr bwMode="auto">
          <a:xfrm>
            <a:off x="5764272" y="4961433"/>
            <a:ext cx="2566928" cy="55118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algn="ctr" dir="2700000" dist="35921" rotWithShape="0">
                    <a:srgbClr val="808080"/>
                  </a:outerShdw>
                </a:effectLst>
              </a14:hiddenEffects>
            </a:ext>
          </a:extLst>
        </p:spPr>
        <p:txBody>
          <a:bodyPr wrap="square" lIns="121917" tIns="60958" rIns="121917" bIns="6095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tx1"/>
                </a:solidFill>
                <a:latin typeface="楷体" panose="02010609060101010101" charset="-122"/>
                <a:ea typeface="楷体" panose="02010609060101010101" charset="-122"/>
              </a:rPr>
              <a:t>数作动，统一</a:t>
            </a:r>
            <a:endParaRPr lang="zh-CN" altLang="en-US" sz="2800">
              <a:solidFill>
                <a:schemeClr val="tx1"/>
              </a:solidFill>
              <a:latin typeface="楷体" panose="02010609060101010101" charset="-122"/>
              <a:ea typeface="楷体" panose="02010609060101010101" charset="-122"/>
            </a:endParaRPr>
          </a:p>
        </p:txBody>
      </p:sp>
      <p:pic>
        <p:nvPicPr>
          <p:cNvPr id="10" name="Picture 2" title=""/>
          <p:cNvPicPr>
            <a:picLocks noChangeAspect="1" noChangeArrowheads="1"/>
          </p:cNvPicPr>
          <p:nvPr>
            <p:custDataLst>
              <p:tags r:id="rId11"/>
            </p:custDataLst>
          </p:nvPr>
        </p:nvPicPr>
        <p:blipFill>
          <a:blip r:embed="rId10">
            <a:clrChange>
              <a:clrFrom>
                <a:srgbClr val="E9E9E9"/>
              </a:clrFrom>
              <a:clrTo>
                <a:srgbClr val="E9E9E9">
                  <a:alpha val="0"/>
                </a:srgbClr>
              </a:clrTo>
            </a:clrChange>
            <a:extLst>
              <a:ext uri="{28A0092B-C50C-407E-A947-70E740481C1C}">
                <a14:useLocalDpi xmlns:a14="http://schemas.microsoft.com/office/drawing/2010/main" val="0"/>
              </a:ext>
            </a:extLst>
          </a:blip>
          <a:srcRect b="2690"/>
          <a:stretch>
            <a:fillRect/>
          </a:stretch>
        </p:blipFill>
        <p:spPr bwMode="auto">
          <a:xfrm>
            <a:off x="10494010" y="-17145"/>
            <a:ext cx="1697990" cy="13608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22" presetClass="entr" presetSubtype="4" dur="50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nodeType="clickPar">
                      <p:stCondLst>
                        <p:cond delay="indefinite"/>
                      </p:stCondLst>
                      <p:childTnLst>
                        <p:par>
                          <p:cTn id="17" fill="hold">
                            <p:stCondLst>
                              <p:cond delay="0"/>
                            </p:stCondLst>
                            <p:childTnLst>
                              <p:par>
                                <p:cTn id="18" presetID="22" presetClass="entr" presetSubtype="4" dur="50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childTnLst>
                          </p:cTn>
                        </p:par>
                      </p:childTnLst>
                    </p:cTn>
                  </p:par>
                  <p:par>
                    <p:cTn id="21" fill="hold" nodeType="clickPar">
                      <p:stCondLst>
                        <p:cond delay="indefinite"/>
                      </p:stCondLst>
                      <p:childTnLst>
                        <p:par>
                          <p:cTn id="22" fill="hold">
                            <p:stCondLst>
                              <p:cond delay="0"/>
                            </p:stCondLst>
                            <p:childTnLst>
                              <p:par>
                                <p:cTn id="23" presetID="22" presetClass="entr" presetSubtype="4" dur="50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 grpId="0"/>
      <p:bldP spid="6" grpId="0"/>
      <p:bldP spid="7" grpId="0"/>
      <p:bldP spid="4"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2" name="矩形 1" title=""/>
          <p:cNvSpPr/>
          <p:nvPr>
            <p:custDataLst>
              <p:tags r:id="rId4"/>
            </p:custDataLst>
          </p:nvPr>
        </p:nvSpPr>
        <p:spPr>
          <a:xfrm>
            <a:off x="-171" y="1753276"/>
            <a:ext cx="6938181" cy="3352165"/>
          </a:xfrm>
          <a:prstGeom prst="rect">
            <a:avLst/>
          </a:prstGeom>
        </p:spPr>
        <p:txBody>
          <a:bodyPr wrap="square" lIns="121917" tIns="60958" rIns="121917" bIns="6095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fontAlgn="auto">
              <a:lnSpc>
                <a:spcPct val="150000"/>
              </a:lnSpc>
              <a:spcAft>
                <a:spcPct val="0"/>
              </a:spcAft>
              <a:buFont typeface="Wingdings" panose="05000000000000000000" charset="0"/>
              <a:buChar char="Ø"/>
            </a:pPr>
            <a:r>
              <a:rPr lang="zh-CN" altLang="en-US" sz="2800" smtClean="0">
                <a:solidFill>
                  <a:srgbClr val="000000"/>
                </a:solidFill>
                <a:latin typeface="宋体" panose="02010600030101010101" pitchFamily="2" charset="-122"/>
                <a:ea typeface="宋体" panose="02010600030101010101" pitchFamily="2" charset="-122"/>
              </a:rPr>
              <a:t>君子</a:t>
            </a:r>
            <a:r>
              <a:rPr lang="zh-CN" altLang="en-US" sz="2800">
                <a:solidFill>
                  <a:srgbClr val="C00000"/>
                </a:solidFill>
                <a:latin typeface="宋体" panose="02010600030101010101" pitchFamily="2" charset="-122"/>
                <a:ea typeface="宋体" panose="02010600030101010101" pitchFamily="2" charset="-122"/>
              </a:rPr>
              <a:t>死</a:t>
            </a:r>
            <a:r>
              <a:rPr lang="zh-CN" altLang="en-US" sz="2800">
                <a:solidFill>
                  <a:srgbClr val="000000"/>
                </a:solidFill>
                <a:latin typeface="宋体" panose="02010600030101010101" pitchFamily="2" charset="-122"/>
                <a:ea typeface="宋体" panose="02010600030101010101" pitchFamily="2" charset="-122"/>
              </a:rPr>
              <a:t>知己，提剑出燕京。</a:t>
            </a:r>
            <a:endParaRPr lang="zh-CN" altLang="en-US" sz="2800">
              <a:solidFill>
                <a:srgbClr val="000000"/>
              </a:solidFill>
              <a:latin typeface="宋体" panose="02010600030101010101" pitchFamily="2" charset="-122"/>
              <a:ea typeface="宋体" panose="02010600030101010101" pitchFamily="2" charset="-122"/>
            </a:endParaRPr>
          </a:p>
          <a:p>
            <a:pPr indent="0" fontAlgn="auto">
              <a:lnSpc>
                <a:spcPct val="150000"/>
              </a:lnSpc>
              <a:spcAft>
                <a:spcPct val="0"/>
              </a:spcAft>
              <a:buFont typeface="Wingdings" panose="05000000000000000000" charset="0"/>
              <a:buChar char="Ø"/>
            </a:pPr>
            <a:r>
              <a:rPr lang="zh-CN" altLang="en-US" sz="2800">
                <a:solidFill>
                  <a:srgbClr val="000000"/>
                </a:solidFill>
                <a:latin typeface="宋体" panose="02010600030101010101" pitchFamily="2" charset="-122"/>
                <a:ea typeface="宋体" panose="02010600030101010101" pitchFamily="2" charset="-122"/>
              </a:rPr>
              <a:t>其家甚</a:t>
            </a:r>
            <a:r>
              <a:rPr lang="zh-CN" altLang="en-US" sz="2800">
                <a:solidFill>
                  <a:srgbClr val="C00000"/>
                </a:solidFill>
                <a:latin typeface="宋体" panose="02010600030101010101" pitchFamily="2" charset="-122"/>
                <a:ea typeface="宋体" panose="02010600030101010101" pitchFamily="2" charset="-122"/>
              </a:rPr>
              <a:t>智</a:t>
            </a:r>
            <a:r>
              <a:rPr lang="zh-CN" altLang="en-US" sz="2800">
                <a:solidFill>
                  <a:srgbClr val="000000"/>
                </a:solidFill>
                <a:latin typeface="宋体" panose="02010600030101010101" pitchFamily="2" charset="-122"/>
                <a:ea typeface="宋体" panose="02010600030101010101" pitchFamily="2" charset="-122"/>
              </a:rPr>
              <a:t>其子。</a:t>
            </a:r>
            <a:endParaRPr lang="en-US" altLang="zh-CN" sz="2800">
              <a:solidFill>
                <a:srgbClr val="000000"/>
              </a:solidFill>
              <a:latin typeface="宋体" panose="02010600030101010101" pitchFamily="2" charset="-122"/>
              <a:ea typeface="宋体" panose="02010600030101010101" pitchFamily="2" charset="-122"/>
            </a:endParaRPr>
          </a:p>
          <a:p>
            <a:pPr indent="0" fontAlgn="auto">
              <a:lnSpc>
                <a:spcPct val="150000"/>
              </a:lnSpc>
              <a:spcAft>
                <a:spcPct val="0"/>
              </a:spcAft>
              <a:buFont typeface="Wingdings" panose="05000000000000000000" charset="0"/>
              <a:buChar char="Ø"/>
            </a:pPr>
            <a:r>
              <a:rPr lang="zh-CN" altLang="en-US" sz="2800">
                <a:solidFill>
                  <a:srgbClr val="000000"/>
                </a:solidFill>
                <a:latin typeface="宋体" panose="02010600030101010101" pitchFamily="2" charset="-122"/>
                <a:ea typeface="宋体" panose="02010600030101010101" pitchFamily="2" charset="-122"/>
              </a:rPr>
              <a:t>裴矩（人名）遂能</a:t>
            </a:r>
            <a:r>
              <a:rPr lang="zh-CN" altLang="en-US" sz="2800">
                <a:solidFill>
                  <a:srgbClr val="C00000"/>
                </a:solidFill>
                <a:latin typeface="宋体" panose="02010600030101010101" pitchFamily="2" charset="-122"/>
                <a:ea typeface="宋体" panose="02010600030101010101" pitchFamily="2" charset="-122"/>
              </a:rPr>
              <a:t>廷</a:t>
            </a:r>
            <a:r>
              <a:rPr lang="zh-CN" altLang="en-US" sz="2800">
                <a:solidFill>
                  <a:srgbClr val="000000"/>
                </a:solidFill>
                <a:latin typeface="宋体" panose="02010600030101010101" pitchFamily="2" charset="-122"/>
                <a:ea typeface="宋体" panose="02010600030101010101" pitchFamily="2" charset="-122"/>
              </a:rPr>
              <a:t>折，不肯面从。</a:t>
            </a:r>
            <a:endParaRPr lang="en-US" altLang="zh-CN" sz="2800">
              <a:solidFill>
                <a:srgbClr val="000000"/>
              </a:solidFill>
              <a:latin typeface="宋体" panose="02010600030101010101" pitchFamily="2" charset="-122"/>
              <a:ea typeface="宋体" panose="02010600030101010101" pitchFamily="2" charset="-122"/>
            </a:endParaRPr>
          </a:p>
          <a:p>
            <a:pPr indent="0" fontAlgn="auto">
              <a:lnSpc>
                <a:spcPct val="150000"/>
              </a:lnSpc>
              <a:spcAft>
                <a:spcPct val="0"/>
              </a:spcAft>
              <a:buFont typeface="Wingdings" panose="05000000000000000000" charset="0"/>
              <a:buChar char="Ø"/>
            </a:pPr>
            <a:r>
              <a:rPr lang="en-US" altLang="zh-CN" sz="2800" err="1">
                <a:solidFill>
                  <a:srgbClr val="000000"/>
                </a:solidFill>
                <a:latin typeface="宋体" panose="02010600030101010101" pitchFamily="2" charset="-122"/>
                <a:ea typeface="宋体" panose="02010600030101010101" pitchFamily="2" charset="-122"/>
                <a:sym typeface="+mn-ea"/>
              </a:rPr>
              <a:t>虑其党有</a:t>
            </a:r>
            <a:r>
              <a:rPr lang="zh-CN" altLang="en-US" sz="2800">
                <a:solidFill>
                  <a:srgbClr val="C00000"/>
                </a:solidFill>
                <a:latin typeface="宋体" panose="02010600030101010101" pitchFamily="2" charset="-122"/>
                <a:ea typeface="宋体" panose="02010600030101010101" pitchFamily="2" charset="-122"/>
                <a:sym typeface="+mn-ea"/>
              </a:rPr>
              <a:t>短</a:t>
            </a:r>
            <a:r>
              <a:rPr lang="en-US" altLang="zh-CN" sz="2800" err="1">
                <a:solidFill>
                  <a:srgbClr val="000000"/>
                </a:solidFill>
                <a:latin typeface="宋体" panose="02010600030101010101" pitchFamily="2" charset="-122"/>
                <a:ea typeface="宋体" panose="02010600030101010101" pitchFamily="2" charset="-122"/>
                <a:sym typeface="+mn-ea"/>
              </a:rPr>
              <a:t>臣者，幸陛下详察。</a:t>
            </a:r>
            <a:endParaRPr lang="en-US" altLang="zh-CN" sz="2800" err="1">
              <a:solidFill>
                <a:srgbClr val="000000"/>
              </a:solidFill>
              <a:latin typeface="宋体" panose="02010600030101010101" pitchFamily="2" charset="-122"/>
              <a:ea typeface="宋体" panose="02010600030101010101" pitchFamily="2" charset="-122"/>
              <a:sym typeface="+mn-ea"/>
            </a:endParaRPr>
          </a:p>
          <a:p>
            <a:pPr indent="0" fontAlgn="auto">
              <a:lnSpc>
                <a:spcPct val="150000"/>
              </a:lnSpc>
              <a:spcAft>
                <a:spcPct val="0"/>
              </a:spcAft>
              <a:buFont typeface="Wingdings" panose="05000000000000000000" charset="0"/>
              <a:buChar char="Ø"/>
            </a:pPr>
            <a:r>
              <a:rPr lang="zh-CN" altLang="en-US" sz="2800">
                <a:solidFill>
                  <a:srgbClr val="000000"/>
                </a:solidFill>
                <a:latin typeface="宋体" panose="02010600030101010101" pitchFamily="2" charset="-122"/>
                <a:ea typeface="宋体" panose="02010600030101010101" pitchFamily="2" charset="-122"/>
              </a:rPr>
              <a:t>闻卧床下若有微息者，</a:t>
            </a:r>
            <a:r>
              <a:rPr lang="zh-CN" altLang="en-US" sz="2800">
                <a:solidFill>
                  <a:srgbClr val="C00000"/>
                </a:solidFill>
                <a:latin typeface="宋体" panose="02010600030101010101" pitchFamily="2" charset="-122"/>
                <a:ea typeface="宋体" panose="02010600030101010101" pitchFamily="2" charset="-122"/>
              </a:rPr>
              <a:t>烛</a:t>
            </a:r>
            <a:r>
              <a:rPr lang="zh-CN" altLang="en-US" sz="2800">
                <a:solidFill>
                  <a:srgbClr val="000000"/>
                </a:solidFill>
                <a:latin typeface="宋体" panose="02010600030101010101" pitchFamily="2" charset="-122"/>
                <a:ea typeface="宋体" panose="02010600030101010101" pitchFamily="2" charset="-122"/>
              </a:rPr>
              <a:t>之则狗也。</a:t>
            </a:r>
            <a:endParaRPr lang="zh-CN" altLang="en-US" sz="2800">
              <a:solidFill>
                <a:srgbClr val="000000"/>
              </a:solidFill>
              <a:latin typeface="宋体" panose="02010600030101010101" pitchFamily="2" charset="-122"/>
              <a:ea typeface="宋体" panose="02010600030101010101" pitchFamily="2" charset="-122"/>
            </a:endParaRPr>
          </a:p>
        </p:txBody>
      </p:sp>
      <p:sp>
        <p:nvSpPr>
          <p:cNvPr id="7" name="Text Box 4" title=""/>
          <p:cNvSpPr txBox="1">
            <a:spLocks noChangeArrowheads="1"/>
          </p:cNvSpPr>
          <p:nvPr>
            <p:custDataLst>
              <p:tags r:id="rId5"/>
            </p:custDataLst>
          </p:nvPr>
        </p:nvSpPr>
        <p:spPr bwMode="auto">
          <a:xfrm>
            <a:off x="6222155" y="1973482"/>
            <a:ext cx="4882725" cy="551180"/>
          </a:xfrm>
          <a:prstGeom prst="rect">
            <a:avLst/>
          </a:prstGeom>
          <a:noFill/>
          <a:ln w="9525">
            <a:noFill/>
            <a:miter lim="800000"/>
          </a:ln>
          <a:effectLst/>
        </p:spPr>
        <p:txBody>
          <a:bodyPr wrap="square" lIns="121917" tIns="60958" rIns="121917" bIns="6095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defRPr/>
            </a:pPr>
            <a:r>
              <a:rPr lang="zh-CN" altLang="en-US" sz="2800" smtClean="0">
                <a:solidFill>
                  <a:schemeClr val="tx1"/>
                </a:solidFill>
                <a:latin typeface="仿宋" panose="02010609060101010101" charset="-122"/>
                <a:ea typeface="仿宋" panose="02010609060101010101" charset="-122"/>
                <a:cs typeface="仿宋" panose="02010609060101010101" charset="-122"/>
              </a:rPr>
              <a:t>动词的为</a:t>
            </a:r>
            <a:r>
              <a:rPr lang="zh-CN" altLang="en-US" sz="2800">
                <a:solidFill>
                  <a:schemeClr val="tx1"/>
                </a:solidFill>
                <a:latin typeface="仿宋" panose="02010609060101010101" charset="-122"/>
                <a:ea typeface="仿宋" panose="02010609060101010101" charset="-122"/>
                <a:cs typeface="仿宋" panose="02010609060101010101" charset="-122"/>
              </a:rPr>
              <a:t>动用法，为</a:t>
            </a:r>
            <a:r>
              <a:rPr lang="en-US" altLang="zh-CN" sz="2800">
                <a:solidFill>
                  <a:schemeClr val="tx1"/>
                </a:solidFill>
                <a:latin typeface="仿宋" panose="02010609060101010101" charset="-122"/>
                <a:ea typeface="仿宋" panose="02010609060101010101" charset="-122"/>
                <a:cs typeface="仿宋" panose="02010609060101010101" charset="-122"/>
              </a:rPr>
              <a:t>……</a:t>
            </a:r>
            <a:r>
              <a:rPr lang="zh-CN" altLang="en-US" sz="2800">
                <a:solidFill>
                  <a:schemeClr val="tx1"/>
                </a:solidFill>
                <a:latin typeface="仿宋" panose="02010609060101010101" charset="-122"/>
                <a:ea typeface="仿宋" panose="02010609060101010101" charset="-122"/>
                <a:cs typeface="仿宋" panose="02010609060101010101" charset="-122"/>
              </a:rPr>
              <a:t>而死</a:t>
            </a:r>
            <a:endParaRPr lang="zh-CN" altLang="en-US" sz="2800">
              <a:solidFill>
                <a:schemeClr val="tx1"/>
              </a:solidFill>
              <a:latin typeface="仿宋" panose="02010609060101010101" charset="-122"/>
              <a:ea typeface="仿宋" panose="02010609060101010101" charset="-122"/>
              <a:cs typeface="仿宋" panose="02010609060101010101" charset="-122"/>
            </a:endParaRPr>
          </a:p>
        </p:txBody>
      </p:sp>
      <p:sp>
        <p:nvSpPr>
          <p:cNvPr id="8" name="Text Box 5" title=""/>
          <p:cNvSpPr txBox="1">
            <a:spLocks noChangeArrowheads="1"/>
          </p:cNvSpPr>
          <p:nvPr>
            <p:custDataLst>
              <p:tags r:id="rId6"/>
            </p:custDataLst>
          </p:nvPr>
        </p:nvSpPr>
        <p:spPr bwMode="auto">
          <a:xfrm>
            <a:off x="6222653" y="3752427"/>
            <a:ext cx="2992467" cy="551180"/>
          </a:xfrm>
          <a:prstGeom prst="rect">
            <a:avLst/>
          </a:prstGeom>
          <a:noFill/>
          <a:ln w="9525">
            <a:noFill/>
            <a:miter lim="800000"/>
          </a:ln>
          <a:effectLst/>
        </p:spPr>
        <p:txBody>
          <a:bodyPr wrap="square" lIns="121917" tIns="60958" rIns="121917" bIns="6095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pPr>
            <a:r>
              <a:rPr lang="zh-CN" altLang="en-US" sz="2800" smtClean="0">
                <a:solidFill>
                  <a:schemeClr val="tx1"/>
                </a:solidFill>
                <a:latin typeface="仿宋" panose="02010609060101010101" charset="-122"/>
                <a:ea typeface="仿宋" panose="02010609060101010101" charset="-122"/>
                <a:cs typeface="仿宋" panose="02010609060101010101" charset="-122"/>
              </a:rPr>
              <a:t>形作</a:t>
            </a:r>
            <a:r>
              <a:rPr lang="zh-CN" altLang="en-US" sz="2800">
                <a:solidFill>
                  <a:schemeClr val="tx1"/>
                </a:solidFill>
                <a:latin typeface="仿宋" panose="02010609060101010101" charset="-122"/>
                <a:ea typeface="仿宋" panose="02010609060101010101" charset="-122"/>
                <a:cs typeface="仿宋" panose="02010609060101010101" charset="-122"/>
              </a:rPr>
              <a:t>动，说坏话</a:t>
            </a:r>
            <a:endParaRPr lang="zh-CN" altLang="en-US" sz="2800">
              <a:solidFill>
                <a:schemeClr val="tx1"/>
              </a:solidFill>
              <a:latin typeface="仿宋" panose="02010609060101010101" charset="-122"/>
              <a:ea typeface="仿宋" panose="02010609060101010101" charset="-122"/>
              <a:cs typeface="仿宋" panose="02010609060101010101" charset="-122"/>
            </a:endParaRPr>
          </a:p>
        </p:txBody>
      </p:sp>
      <p:sp>
        <p:nvSpPr>
          <p:cNvPr id="9" name="Text Box 5" title=""/>
          <p:cNvSpPr txBox="1">
            <a:spLocks noChangeArrowheads="1"/>
          </p:cNvSpPr>
          <p:nvPr>
            <p:custDataLst>
              <p:tags r:id="rId7"/>
            </p:custDataLst>
          </p:nvPr>
        </p:nvSpPr>
        <p:spPr bwMode="auto">
          <a:xfrm>
            <a:off x="6222624" y="3185676"/>
            <a:ext cx="2651760" cy="551180"/>
          </a:xfrm>
          <a:prstGeom prst="rect">
            <a:avLst/>
          </a:prstGeom>
          <a:noFill/>
          <a:ln w="9525">
            <a:noFill/>
            <a:miter lim="800000"/>
          </a:ln>
          <a:effectLst/>
        </p:spPr>
        <p:txBody>
          <a:bodyPr wrap="square" lIns="121917" tIns="60958" rIns="121917" bIns="6095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smtClean="0">
                <a:solidFill>
                  <a:schemeClr val="tx1"/>
                </a:solidFill>
                <a:latin typeface="仿宋" panose="02010609060101010101" charset="-122"/>
                <a:ea typeface="仿宋" panose="02010609060101010101" charset="-122"/>
                <a:cs typeface="仿宋" panose="02010609060101010101" charset="-122"/>
              </a:rPr>
              <a:t>名作</a:t>
            </a:r>
            <a:r>
              <a:rPr lang="zh-CN" altLang="en-US" sz="2800">
                <a:solidFill>
                  <a:schemeClr val="tx1"/>
                </a:solidFill>
                <a:latin typeface="仿宋" panose="02010609060101010101" charset="-122"/>
                <a:ea typeface="仿宋" panose="02010609060101010101" charset="-122"/>
                <a:cs typeface="仿宋" panose="02010609060101010101" charset="-122"/>
              </a:rPr>
              <a:t>状，当廷</a:t>
            </a:r>
            <a:endParaRPr lang="zh-CN" altLang="en-US" sz="2800">
              <a:solidFill>
                <a:schemeClr val="tx1"/>
              </a:solidFill>
              <a:latin typeface="仿宋" panose="02010609060101010101" charset="-122"/>
              <a:ea typeface="仿宋" panose="02010609060101010101" charset="-122"/>
              <a:cs typeface="仿宋" panose="02010609060101010101" charset="-122"/>
            </a:endParaRPr>
          </a:p>
        </p:txBody>
      </p:sp>
      <p:sp>
        <p:nvSpPr>
          <p:cNvPr id="11" name="Text Box 4" title=""/>
          <p:cNvSpPr txBox="1">
            <a:spLocks noChangeArrowheads="1"/>
          </p:cNvSpPr>
          <p:nvPr>
            <p:custDataLst>
              <p:tags r:id="rId8"/>
            </p:custDataLst>
          </p:nvPr>
        </p:nvSpPr>
        <p:spPr bwMode="auto">
          <a:xfrm>
            <a:off x="6222365" y="2619375"/>
            <a:ext cx="5695950" cy="551180"/>
          </a:xfrm>
          <a:prstGeom prst="rect">
            <a:avLst/>
          </a:prstGeom>
          <a:noFill/>
          <a:ln w="9525">
            <a:noFill/>
            <a:miter lim="800000"/>
          </a:ln>
          <a:effectLst/>
        </p:spPr>
        <p:txBody>
          <a:bodyPr wrap="square" lIns="121917" tIns="60958" rIns="121917" bIns="6095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defRPr/>
            </a:pPr>
            <a:r>
              <a:rPr lang="zh-CN" altLang="en-US" sz="2800" smtClean="0">
                <a:solidFill>
                  <a:schemeClr val="tx1"/>
                </a:solidFill>
                <a:latin typeface="仿宋" panose="02010609060101010101" charset="-122"/>
                <a:ea typeface="仿宋" panose="02010609060101010101" charset="-122"/>
                <a:cs typeface="仿宋" panose="02010609060101010101" charset="-122"/>
              </a:rPr>
              <a:t>形容词的</a:t>
            </a:r>
            <a:r>
              <a:rPr lang="zh-CN" altLang="en-US" sz="2800">
                <a:solidFill>
                  <a:schemeClr val="tx1"/>
                </a:solidFill>
                <a:latin typeface="仿宋" panose="02010609060101010101" charset="-122"/>
                <a:ea typeface="仿宋" panose="02010609060101010101" charset="-122"/>
                <a:cs typeface="仿宋" panose="02010609060101010101" charset="-122"/>
              </a:rPr>
              <a:t>意动用法，认为</a:t>
            </a:r>
            <a:r>
              <a:rPr lang="en-US" altLang="zh-CN" sz="2800">
                <a:solidFill>
                  <a:schemeClr val="tx1"/>
                </a:solidFill>
                <a:latin typeface="仿宋" panose="02010609060101010101" charset="-122"/>
                <a:ea typeface="仿宋" panose="02010609060101010101" charset="-122"/>
                <a:cs typeface="仿宋" panose="02010609060101010101" charset="-122"/>
              </a:rPr>
              <a:t>……</a:t>
            </a:r>
            <a:r>
              <a:rPr lang="zh-CN" altLang="en-US" sz="2800">
                <a:solidFill>
                  <a:schemeClr val="tx1"/>
                </a:solidFill>
                <a:latin typeface="仿宋" panose="02010609060101010101" charset="-122"/>
                <a:ea typeface="仿宋" panose="02010609060101010101" charset="-122"/>
                <a:cs typeface="仿宋" panose="02010609060101010101" charset="-122"/>
              </a:rPr>
              <a:t>聪明</a:t>
            </a:r>
            <a:endParaRPr lang="zh-CN" altLang="en-US" sz="2800">
              <a:solidFill>
                <a:schemeClr val="tx1"/>
              </a:solidFill>
              <a:latin typeface="仿宋" panose="02010609060101010101" charset="-122"/>
              <a:ea typeface="仿宋" panose="02010609060101010101" charset="-122"/>
              <a:cs typeface="仿宋" panose="02010609060101010101" charset="-122"/>
            </a:endParaRPr>
          </a:p>
        </p:txBody>
      </p:sp>
      <p:sp>
        <p:nvSpPr>
          <p:cNvPr id="12" name="Text Box 9" title=""/>
          <p:cNvSpPr txBox="1">
            <a:spLocks noChangeArrowheads="1"/>
          </p:cNvSpPr>
          <p:nvPr>
            <p:custDataLst>
              <p:tags r:id="rId9"/>
            </p:custDataLst>
          </p:nvPr>
        </p:nvSpPr>
        <p:spPr bwMode="auto">
          <a:xfrm>
            <a:off x="6222366" y="4397800"/>
            <a:ext cx="2245360" cy="55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pPr>
            <a:r>
              <a:rPr lang="zh-CN" altLang="en-US" sz="2800" smtClean="0">
                <a:solidFill>
                  <a:schemeClr val="tx1"/>
                </a:solidFill>
                <a:latin typeface="仿宋" panose="02010609060101010101" charset="-122"/>
                <a:ea typeface="仿宋" panose="02010609060101010101" charset="-122"/>
                <a:cs typeface="仿宋" panose="02010609060101010101" charset="-122"/>
              </a:rPr>
              <a:t>名作</a:t>
            </a:r>
            <a:r>
              <a:rPr lang="zh-CN" altLang="en-US" sz="2800">
                <a:solidFill>
                  <a:schemeClr val="tx1"/>
                </a:solidFill>
                <a:latin typeface="仿宋" panose="02010609060101010101" charset="-122"/>
                <a:ea typeface="仿宋" panose="02010609060101010101" charset="-122"/>
                <a:cs typeface="仿宋" panose="02010609060101010101" charset="-122"/>
              </a:rPr>
              <a:t>动，照</a:t>
            </a:r>
            <a:endParaRPr lang="zh-CN" altLang="en-US" sz="2800">
              <a:solidFill>
                <a:schemeClr val="tx1"/>
              </a:solidFill>
              <a:latin typeface="仿宋" panose="02010609060101010101" charset="-122"/>
              <a:ea typeface="仿宋" panose="02010609060101010101" charset="-122"/>
              <a:cs typeface="仿宋" panose="02010609060101010101" charset="-122"/>
            </a:endParaRPr>
          </a:p>
        </p:txBody>
      </p:sp>
      <p:pic>
        <p:nvPicPr>
          <p:cNvPr id="16" name="Picture 2" title=""/>
          <p:cNvPicPr>
            <a:picLocks noChangeAspect="1" noChangeArrowheads="1"/>
          </p:cNvPicPr>
          <p:nvPr>
            <p:custDataLst>
              <p:tags r:id="rId11"/>
            </p:custDataLst>
          </p:nvPr>
        </p:nvPicPr>
        <p:blipFill>
          <a:blip r:embed="rId10">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bwMode="auto">
          <a:xfrm>
            <a:off x="9656909" y="4984237"/>
            <a:ext cx="2535090" cy="1873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
        <p:nvSpPr>
          <p:cNvPr id="6" name="文本框 5" title=""/>
          <p:cNvSpPr txBox="1"/>
          <p:nvPr>
            <p:custDataLst>
              <p:tags r:id="rId12"/>
            </p:custDataLst>
          </p:nvPr>
        </p:nvSpPr>
        <p:spPr>
          <a:xfrm>
            <a:off x="0" y="705485"/>
            <a:ext cx="6096000" cy="52197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a:latin typeface="微软雅黑" panose="020b0503020204020204" charset="-122"/>
                <a:ea typeface="微软雅黑"/>
                <a:cs typeface="微软雅黑" panose="020b0503020204020204" charset="-122"/>
              </a:rPr>
              <a:t>2.</a:t>
            </a:r>
            <a:r>
              <a:rPr lang="zh-CN" altLang="en-US" sz="2800" b="1">
                <a:latin typeface="微软雅黑" panose="020b0503020204020204" charset="-122"/>
                <a:ea typeface="微软雅黑"/>
                <a:cs typeface="微软雅黑" panose="020b0503020204020204" charset="-122"/>
              </a:rPr>
              <a:t>课堂小练</a:t>
            </a:r>
            <a:endParaRPr lang="zh-CN" altLang="en-US" sz="2800" b="1">
              <a:latin typeface="微软雅黑" panose="020b0503020204020204" charset="-122"/>
              <a:ea typeface="微软雅黑"/>
              <a:cs typeface="微软雅黑" panose="020b0503020204020204" charset="-122"/>
            </a:endParaRPr>
          </a:p>
        </p:txBody>
      </p:sp>
      <p:pic>
        <p:nvPicPr>
          <p:cNvPr id="10" name="Picture 2" title=""/>
          <p:cNvPicPr>
            <a:picLocks noChangeAspect="1" noChangeArrowheads="1"/>
          </p:cNvPicPr>
          <p:nvPr>
            <p:custDataLst>
              <p:tags r:id="rId14"/>
            </p:custDataLst>
          </p:nvPr>
        </p:nvPicPr>
        <p:blipFill>
          <a:blip r:embed="rId13">
            <a:clrChange>
              <a:clrFrom>
                <a:srgbClr val="E9E9E9"/>
              </a:clrFrom>
              <a:clrTo>
                <a:srgbClr val="E9E9E9">
                  <a:alpha val="0"/>
                </a:srgbClr>
              </a:clrTo>
            </a:clrChange>
            <a:extLst>
              <a:ext uri="{28A0092B-C50C-407E-A947-70E740481C1C}">
                <a14:useLocalDpi xmlns:a14="http://schemas.microsoft.com/office/drawing/2010/main" val="0"/>
              </a:ext>
            </a:extLst>
          </a:blip>
          <a:srcRect b="2690"/>
          <a:stretch>
            <a:fillRect/>
          </a:stretch>
        </p:blipFill>
        <p:spPr bwMode="auto">
          <a:xfrm>
            <a:off x="10494010" y="-17145"/>
            <a:ext cx="1697990" cy="13608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dur="50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4" dur="50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4" dur="50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4" dur="50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p:bldP spid="12"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9937" name="Text Box 2" title=""/>
          <p:cNvSpPr/>
          <p:nvPr>
            <p:custDataLst>
              <p:tags r:id="rId3"/>
            </p:custDataLst>
          </p:nvPr>
        </p:nvSpPr>
        <p:spPr>
          <a:xfrm>
            <a:off x="0" y="4220845"/>
            <a:ext cx="9103360" cy="798830"/>
          </a:xfrm>
          <a:prstGeom prst="rect">
            <a:avLst/>
          </a:prstGeom>
          <a:noFill/>
          <a:ln>
            <a:noFill/>
            <a:miter lim="800000"/>
          </a:ln>
        </p:spPr>
        <p:txBody>
          <a:bodyPr wrap="square" anchor="t" anchorCtr="0">
            <a:sp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lang="zh-CN" altLang="en-US" sz="1800" b="0" i="0" u="none" kern="1200" baseline="0">
                <a:solidFill>
                  <a:schemeClr val="tx1"/>
                </a:solidFill>
                <a:latin typeface="Arial" pitchFamily="34" charset="0"/>
                <a:ea typeface="宋体" panose="02010600030101010101" pitchFamily="2" charset="-122"/>
                <a:cs typeface="+mn-cs"/>
              </a:defRPr>
            </a:lvl1pPr>
            <a:lvl2pPr marL="457200" indent="0" algn="l" defTabSz="914400" rtl="0" eaLnBrk="1" fontAlgn="base" latinLnBrk="0" hangingPunct="1">
              <a:lnSpc>
                <a:spcPct val="100000"/>
              </a:lnSpc>
              <a:spcBef>
                <a:spcPct val="0"/>
              </a:spcBef>
              <a:spcAft>
                <a:spcPct val="0"/>
              </a:spcAft>
              <a:buClrTx/>
              <a:buSzTx/>
              <a:buFontTx/>
              <a:buNone/>
              <a:defRPr lang="zh-CN" altLang="en-US" sz="1800" b="0" i="0" u="none" kern="1200" baseline="0">
                <a:solidFill>
                  <a:schemeClr val="tx1"/>
                </a:solidFill>
                <a:latin typeface="Arial" pitchFamily="34" charset="0"/>
                <a:ea typeface="宋体" panose="02010600030101010101" pitchFamily="2" charset="-122"/>
                <a:cs typeface="+mn-cs"/>
              </a:defRPr>
            </a:lvl2pPr>
            <a:lvl3pPr marL="914400" indent="0" algn="l" defTabSz="914400" rtl="0" eaLnBrk="1" fontAlgn="base" latinLnBrk="0" hangingPunct="1">
              <a:lnSpc>
                <a:spcPct val="100000"/>
              </a:lnSpc>
              <a:spcBef>
                <a:spcPct val="0"/>
              </a:spcBef>
              <a:spcAft>
                <a:spcPct val="0"/>
              </a:spcAft>
              <a:buClrTx/>
              <a:buSzTx/>
              <a:buFontTx/>
              <a:buNone/>
              <a:defRPr lang="zh-CN" altLang="en-US" sz="1800" b="0" i="0" u="none" kern="1200" baseline="0">
                <a:solidFill>
                  <a:schemeClr val="tx1"/>
                </a:solidFill>
                <a:latin typeface="Arial" pitchFamily="34" charset="0"/>
                <a:ea typeface="宋体" panose="02010600030101010101" pitchFamily="2" charset="-122"/>
                <a:cs typeface="+mn-cs"/>
              </a:defRPr>
            </a:lvl3pPr>
            <a:lvl4pPr marL="1371600" indent="0" algn="l" defTabSz="914400" rtl="0" eaLnBrk="1" fontAlgn="base" latinLnBrk="0" hangingPunct="1">
              <a:lnSpc>
                <a:spcPct val="100000"/>
              </a:lnSpc>
              <a:spcBef>
                <a:spcPct val="0"/>
              </a:spcBef>
              <a:spcAft>
                <a:spcPct val="0"/>
              </a:spcAft>
              <a:buClrTx/>
              <a:buSzTx/>
              <a:buFontTx/>
              <a:buNone/>
              <a:defRPr lang="zh-CN" altLang="en-US" sz="1800" b="0" i="0" u="none" kern="1200" baseline="0">
                <a:solidFill>
                  <a:schemeClr val="tx1"/>
                </a:solidFill>
                <a:latin typeface="Arial" pitchFamily="34" charset="0"/>
                <a:ea typeface="宋体" panose="02010600030101010101" pitchFamily="2" charset="-122"/>
                <a:cs typeface="+mn-cs"/>
              </a:defRPr>
            </a:lvl4pPr>
            <a:lvl5pPr marL="1828800" indent="0" algn="l" defTabSz="914400" rtl="0" eaLnBrk="1" fontAlgn="base" latinLnBrk="0" hangingPunct="1">
              <a:lnSpc>
                <a:spcPct val="100000"/>
              </a:lnSpc>
              <a:spcBef>
                <a:spcPct val="0"/>
              </a:spcBef>
              <a:spcAft>
                <a:spcPct val="0"/>
              </a:spcAft>
              <a:buClrTx/>
              <a:buSzTx/>
              <a:buFontTx/>
              <a:buNone/>
              <a:defRPr lang="zh-CN" altLang="en-US" sz="1800" b="0" i="0" u="none" kern="1200" baseline="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2800" b="1">
                <a:latin typeface="宋体" panose="02010600030101010101" pitchFamily="2" charset="-122"/>
                <a:cs typeface="宋体" panose="02010600030101010101" pitchFamily="2" charset="-122"/>
                <a:sym typeface="宋体" panose="02010600030101010101" pitchFamily="2" charset="-122"/>
              </a:rPr>
              <a:t>而后四方</a:t>
            </a:r>
            <a:r>
              <a:rPr lang="zh-CN" altLang="en-US" sz="2800" b="1">
                <a:solidFill>
                  <a:srgbClr val="C00000"/>
                </a:solidFill>
                <a:latin typeface="宋体" panose="02010600030101010101" pitchFamily="2" charset="-122"/>
                <a:cs typeface="宋体" panose="02010600030101010101" pitchFamily="2" charset="-122"/>
                <a:sym typeface="宋体" panose="02010600030101010101" pitchFamily="2" charset="-122"/>
              </a:rPr>
              <a:t>学者</a:t>
            </a:r>
            <a:r>
              <a:rPr lang="zh-CN" altLang="en-US" sz="2800" b="1">
                <a:latin typeface="宋体" panose="02010600030101010101" pitchFamily="2" charset="-122"/>
                <a:cs typeface="宋体" panose="02010600030101010101" pitchFamily="2" charset="-122"/>
                <a:sym typeface="宋体" panose="02010600030101010101" pitchFamily="2" charset="-122"/>
              </a:rPr>
              <a:t>，始耻其旧而</a:t>
            </a:r>
            <a:r>
              <a:rPr lang="zh-CN" altLang="en-US" sz="2800" b="1">
                <a:solidFill>
                  <a:srgbClr val="C00000"/>
                </a:solidFill>
                <a:latin typeface="宋体" panose="02010600030101010101" pitchFamily="2" charset="-122"/>
                <a:cs typeface="宋体" panose="02010600030101010101" pitchFamily="2" charset="-122"/>
                <a:sym typeface="宋体" panose="02010600030101010101" pitchFamily="2" charset="-122"/>
              </a:rPr>
              <a:t>惟古之求</a:t>
            </a:r>
            <a:r>
              <a:rPr lang="zh-CN" altLang="en-US" sz="2800" b="1">
                <a:latin typeface="宋体" panose="02010600030101010101" pitchFamily="2" charset="-122"/>
                <a:cs typeface="宋体" panose="02010600030101010101" pitchFamily="2" charset="-122"/>
                <a:sym typeface="宋体" panose="02010600030101010101" pitchFamily="2" charset="-122"/>
              </a:rPr>
              <a:t>。</a:t>
            </a:r>
            <a:r>
              <a:rPr lang="en-US" altLang="zh-CN" sz="2800" b="1">
                <a:latin typeface="宋体" panose="02010600030101010101" pitchFamily="2" charset="-122"/>
                <a:cs typeface="宋体" panose="02010600030101010101" pitchFamily="2" charset="-122"/>
              </a:rPr>
              <a:t> </a:t>
            </a:r>
            <a:r>
              <a:rPr lang="zh-CN" altLang="en-US" sz="2800" b="1">
                <a:latin typeface="宋体" panose="02010600030101010101" pitchFamily="2" charset="-122"/>
                <a:cs typeface="宋体" panose="02010600030101010101" pitchFamily="2" charset="-122"/>
                <a:sym typeface="宋体" panose="02010600030101010101" pitchFamily="2" charset="-122"/>
              </a:rPr>
              <a:t>（</a:t>
            </a:r>
            <a:r>
              <a:rPr lang="en-US" altLang="zh-CN" sz="2800" b="1">
                <a:latin typeface="宋体" panose="02010600030101010101" pitchFamily="2" charset="-122"/>
                <a:cs typeface="宋体" panose="02010600030101010101" pitchFamily="2" charset="-122"/>
                <a:sym typeface="宋体" panose="02010600030101010101" pitchFamily="2" charset="-122"/>
              </a:rPr>
              <a:t>2020</a:t>
            </a:r>
            <a:r>
              <a:rPr lang="zh-CN" altLang="en-US" sz="2800" b="1">
                <a:latin typeface="宋体" panose="02010600030101010101" pitchFamily="2" charset="-122"/>
                <a:cs typeface="宋体" panose="02010600030101010101" pitchFamily="2" charset="-122"/>
                <a:sym typeface="宋体" panose="02010600030101010101" pitchFamily="2" charset="-122"/>
              </a:rPr>
              <a:t>年浙江卷）</a:t>
            </a:r>
            <a:endParaRPr lang="en-US" altLang="zh-CN" sz="2800" b="1">
              <a:latin typeface="宋体" panose="02010600030101010101" pitchFamily="2" charset="-122"/>
              <a:cs typeface="宋体" panose="02010600030101010101" pitchFamily="2" charset="-122"/>
            </a:endParaRPr>
          </a:p>
          <a:p>
            <a:pPr lvl="0"/>
            <a:r>
              <a:rPr lang="en-US" altLang="zh-CN" b="1">
                <a:ea typeface="汉仪中简黑简" panose="00020600040101010101" charset="-122"/>
              </a:rPr>
              <a:t>                                                  </a:t>
            </a:r>
            <a:endParaRPr lang="en-US" altLang="zh-CN" b="1">
              <a:ea typeface="汉仪中简黑简" panose="00020600040101010101" charset="-122"/>
            </a:endParaRPr>
          </a:p>
        </p:txBody>
      </p:sp>
      <p:sp>
        <p:nvSpPr>
          <p:cNvPr id="39940" name="Text Box 9" title=""/>
          <p:cNvSpPr/>
          <p:nvPr>
            <p:custDataLst>
              <p:tags r:id="rId4"/>
            </p:custDataLst>
          </p:nvPr>
        </p:nvSpPr>
        <p:spPr>
          <a:xfrm>
            <a:off x="4529455" y="4986020"/>
            <a:ext cx="4355465" cy="1814830"/>
          </a:xfrm>
          <a:prstGeom prst="rect">
            <a:avLst/>
          </a:prstGeom>
          <a:noFill/>
          <a:ln>
            <a:noFill/>
            <a:miter lim="800000"/>
          </a:ln>
        </p:spPr>
        <p:txBody>
          <a:bodyPr wrap="square" anchor="t" anchorCtr="0">
            <a:sp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lang="zh-CN" altLang="en-US" sz="1800" b="0" i="0" u="none" kern="1200" baseline="0">
                <a:solidFill>
                  <a:schemeClr val="tx1"/>
                </a:solidFill>
                <a:latin typeface="Arial" pitchFamily="34" charset="0"/>
                <a:ea typeface="宋体" panose="02010600030101010101" pitchFamily="2" charset="-122"/>
                <a:cs typeface="+mn-cs"/>
              </a:defRPr>
            </a:lvl1pPr>
            <a:lvl2pPr marL="457200" indent="0" algn="l" defTabSz="914400" rtl="0" eaLnBrk="1" fontAlgn="base" latinLnBrk="0" hangingPunct="1">
              <a:lnSpc>
                <a:spcPct val="100000"/>
              </a:lnSpc>
              <a:spcBef>
                <a:spcPct val="0"/>
              </a:spcBef>
              <a:spcAft>
                <a:spcPct val="0"/>
              </a:spcAft>
              <a:buClrTx/>
              <a:buSzTx/>
              <a:buFontTx/>
              <a:buNone/>
              <a:defRPr lang="zh-CN" altLang="en-US" sz="1800" b="0" i="0" u="none" kern="1200" baseline="0">
                <a:solidFill>
                  <a:schemeClr val="tx1"/>
                </a:solidFill>
                <a:latin typeface="Arial" pitchFamily="34" charset="0"/>
                <a:ea typeface="宋体" panose="02010600030101010101" pitchFamily="2" charset="-122"/>
                <a:cs typeface="+mn-cs"/>
              </a:defRPr>
            </a:lvl2pPr>
            <a:lvl3pPr marL="914400" indent="0" algn="l" defTabSz="914400" rtl="0" eaLnBrk="1" fontAlgn="base" latinLnBrk="0" hangingPunct="1">
              <a:lnSpc>
                <a:spcPct val="100000"/>
              </a:lnSpc>
              <a:spcBef>
                <a:spcPct val="0"/>
              </a:spcBef>
              <a:spcAft>
                <a:spcPct val="0"/>
              </a:spcAft>
              <a:buClrTx/>
              <a:buSzTx/>
              <a:buFontTx/>
              <a:buNone/>
              <a:defRPr lang="zh-CN" altLang="en-US" sz="1800" b="0" i="0" u="none" kern="1200" baseline="0">
                <a:solidFill>
                  <a:schemeClr val="tx1"/>
                </a:solidFill>
                <a:latin typeface="Arial" pitchFamily="34" charset="0"/>
                <a:ea typeface="宋体" panose="02010600030101010101" pitchFamily="2" charset="-122"/>
                <a:cs typeface="+mn-cs"/>
              </a:defRPr>
            </a:lvl3pPr>
            <a:lvl4pPr marL="1371600" indent="0" algn="l" defTabSz="914400" rtl="0" eaLnBrk="1" fontAlgn="base" latinLnBrk="0" hangingPunct="1">
              <a:lnSpc>
                <a:spcPct val="100000"/>
              </a:lnSpc>
              <a:spcBef>
                <a:spcPct val="0"/>
              </a:spcBef>
              <a:spcAft>
                <a:spcPct val="0"/>
              </a:spcAft>
              <a:buClrTx/>
              <a:buSzTx/>
              <a:buFontTx/>
              <a:buNone/>
              <a:defRPr lang="zh-CN" altLang="en-US" sz="1800" b="0" i="0" u="none" kern="1200" baseline="0">
                <a:solidFill>
                  <a:schemeClr val="tx1"/>
                </a:solidFill>
                <a:latin typeface="Arial" pitchFamily="34" charset="0"/>
                <a:ea typeface="宋体" panose="02010600030101010101" pitchFamily="2" charset="-122"/>
                <a:cs typeface="+mn-cs"/>
              </a:defRPr>
            </a:lvl4pPr>
            <a:lvl5pPr marL="1828800" indent="0" algn="l" defTabSz="914400" rtl="0" eaLnBrk="1" fontAlgn="base" latinLnBrk="0" hangingPunct="1">
              <a:lnSpc>
                <a:spcPct val="100000"/>
              </a:lnSpc>
              <a:spcBef>
                <a:spcPct val="0"/>
              </a:spcBef>
              <a:spcAft>
                <a:spcPct val="0"/>
              </a:spcAft>
              <a:buClrTx/>
              <a:buSzTx/>
              <a:buFontTx/>
              <a:buNone/>
              <a:defRPr lang="zh-CN" altLang="en-US" sz="1800" b="0" i="0" u="none" kern="1200" baseline="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spcBef>
                <a:spcPct val="50000"/>
              </a:spcBef>
            </a:pPr>
            <a:r>
              <a:rPr lang="zh-CN" altLang="en-US" sz="2800">
                <a:latin typeface="楷体" panose="02010609060101010101" charset="-122"/>
                <a:ea typeface="楷体" panose="02010609060101010101" charset="-122"/>
                <a:cs typeface="楷体" panose="02010609060101010101" charset="-122"/>
                <a:sym typeface="宋体" panose="02010600030101010101" pitchFamily="2" charset="-122"/>
              </a:rPr>
              <a:t>译为：</a:t>
            </a:r>
            <a:endParaRPr lang="zh-CN" altLang="en-US" sz="2800">
              <a:latin typeface="楷体" panose="02010609060101010101" charset="-122"/>
              <a:ea typeface="楷体" panose="02010609060101010101" charset="-122"/>
              <a:cs typeface="楷体" panose="02010609060101010101" charset="-122"/>
              <a:sym typeface="宋体" panose="02010600030101010101" pitchFamily="2" charset="-122"/>
            </a:endParaRPr>
          </a:p>
          <a:p>
            <a:pPr lvl="0">
              <a:spcBef>
                <a:spcPct val="50000"/>
              </a:spcBef>
            </a:pPr>
            <a:r>
              <a:rPr lang="zh-CN" altLang="en-US" sz="2800">
                <a:latin typeface="楷体" panose="02010609060101010101" charset="-122"/>
                <a:ea typeface="楷体" panose="02010609060101010101" charset="-122"/>
                <a:cs typeface="楷体" panose="02010609060101010101" charset="-122"/>
                <a:sym typeface="宋体" panose="02010600030101010101" pitchFamily="2" charset="-122"/>
              </a:rPr>
              <a:t>学者：求学的人</a:t>
            </a:r>
            <a:r>
              <a:rPr lang="en-US" altLang="zh-CN" sz="2800">
                <a:latin typeface="楷体" panose="02010609060101010101" charset="-122"/>
                <a:ea typeface="楷体" panose="02010609060101010101" charset="-122"/>
                <a:cs typeface="楷体" panose="02010609060101010101" charset="-122"/>
                <a:sym typeface="宋体" panose="02010600030101010101" pitchFamily="2" charset="-122"/>
              </a:rPr>
              <a:t>   </a:t>
            </a:r>
            <a:endParaRPr lang="en-US" altLang="zh-CN" sz="2800">
              <a:latin typeface="楷体" panose="02010609060101010101" charset="-122"/>
              <a:ea typeface="楷体" panose="02010609060101010101" charset="-122"/>
              <a:cs typeface="楷体" panose="02010609060101010101" charset="-122"/>
              <a:sym typeface="宋体" panose="02010600030101010101" pitchFamily="2" charset="-122"/>
            </a:endParaRPr>
          </a:p>
          <a:p>
            <a:pPr lvl="0">
              <a:spcBef>
                <a:spcPct val="50000"/>
              </a:spcBef>
            </a:pPr>
            <a:r>
              <a:rPr lang="zh-CN" altLang="en-US" sz="2800">
                <a:latin typeface="楷体" panose="02010609060101010101" charset="-122"/>
                <a:ea typeface="楷体" panose="02010609060101010101" charset="-122"/>
                <a:cs typeface="楷体" panose="02010609060101010101" charset="-122"/>
                <a:sym typeface="宋体" panose="02010600030101010101" pitchFamily="2" charset="-122"/>
              </a:rPr>
              <a:t>惟古之求：只追求古文</a:t>
            </a:r>
            <a:r>
              <a:rPr lang="zh-CN" altLang="en-US" sz="2800" b="1">
                <a:ea typeface="汉仪中简黑简" panose="00020600040101010101" charset="-122"/>
              </a:rPr>
              <a:t>　　</a:t>
            </a:r>
            <a:endParaRPr lang="zh-CN" altLang="en-US" sz="2800" b="1">
              <a:ea typeface="汉仪中简黑简" panose="00020600040101010101" charset="-122"/>
            </a:endParaRPr>
          </a:p>
        </p:txBody>
      </p:sp>
      <p:sp>
        <p:nvSpPr>
          <p:cNvPr id="39941" name="Text Box 9" title=""/>
          <p:cNvSpPr/>
          <p:nvPr>
            <p:custDataLst>
              <p:tags r:id="rId5"/>
            </p:custDataLst>
          </p:nvPr>
        </p:nvSpPr>
        <p:spPr>
          <a:xfrm>
            <a:off x="-317" y="4986020"/>
            <a:ext cx="3816350" cy="1168400"/>
          </a:xfrm>
          <a:prstGeom prst="rect">
            <a:avLst/>
          </a:prstGeom>
          <a:noFill/>
          <a:ln>
            <a:noFill/>
            <a:miter lim="800000"/>
          </a:ln>
        </p:spPr>
        <p:txBody>
          <a:bodyPr wrap="square" anchor="t" anchorCtr="0">
            <a:sp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lang="zh-CN" altLang="en-US" sz="1800" b="0" i="0" u="none" kern="1200" baseline="0">
                <a:solidFill>
                  <a:schemeClr val="tx1"/>
                </a:solidFill>
                <a:latin typeface="Arial" pitchFamily="34" charset="0"/>
                <a:ea typeface="宋体" panose="02010600030101010101" pitchFamily="2" charset="-122"/>
                <a:cs typeface="+mn-cs"/>
              </a:defRPr>
            </a:lvl1pPr>
            <a:lvl2pPr marL="457200" indent="0" algn="l" defTabSz="914400" rtl="0" eaLnBrk="1" fontAlgn="base" latinLnBrk="0" hangingPunct="1">
              <a:lnSpc>
                <a:spcPct val="100000"/>
              </a:lnSpc>
              <a:spcBef>
                <a:spcPct val="0"/>
              </a:spcBef>
              <a:spcAft>
                <a:spcPct val="0"/>
              </a:spcAft>
              <a:buClrTx/>
              <a:buSzTx/>
              <a:buFontTx/>
              <a:buNone/>
              <a:defRPr lang="zh-CN" altLang="en-US" sz="1800" b="0" i="0" u="none" kern="1200" baseline="0">
                <a:solidFill>
                  <a:schemeClr val="tx1"/>
                </a:solidFill>
                <a:latin typeface="Arial" pitchFamily="34" charset="0"/>
                <a:ea typeface="宋体" panose="02010600030101010101" pitchFamily="2" charset="-122"/>
                <a:cs typeface="+mn-cs"/>
              </a:defRPr>
            </a:lvl2pPr>
            <a:lvl3pPr marL="914400" indent="0" algn="l" defTabSz="914400" rtl="0" eaLnBrk="1" fontAlgn="base" latinLnBrk="0" hangingPunct="1">
              <a:lnSpc>
                <a:spcPct val="100000"/>
              </a:lnSpc>
              <a:spcBef>
                <a:spcPct val="0"/>
              </a:spcBef>
              <a:spcAft>
                <a:spcPct val="0"/>
              </a:spcAft>
              <a:buClrTx/>
              <a:buSzTx/>
              <a:buFontTx/>
              <a:buNone/>
              <a:defRPr lang="zh-CN" altLang="en-US" sz="1800" b="0" i="0" u="none" kern="1200" baseline="0">
                <a:solidFill>
                  <a:schemeClr val="tx1"/>
                </a:solidFill>
                <a:latin typeface="Arial" pitchFamily="34" charset="0"/>
                <a:ea typeface="宋体" panose="02010600030101010101" pitchFamily="2" charset="-122"/>
                <a:cs typeface="+mn-cs"/>
              </a:defRPr>
            </a:lvl3pPr>
            <a:lvl4pPr marL="1371600" indent="0" algn="l" defTabSz="914400" rtl="0" eaLnBrk="1" fontAlgn="base" latinLnBrk="0" hangingPunct="1">
              <a:lnSpc>
                <a:spcPct val="100000"/>
              </a:lnSpc>
              <a:spcBef>
                <a:spcPct val="0"/>
              </a:spcBef>
              <a:spcAft>
                <a:spcPct val="0"/>
              </a:spcAft>
              <a:buClrTx/>
              <a:buSzTx/>
              <a:buFontTx/>
              <a:buNone/>
              <a:defRPr lang="zh-CN" altLang="en-US" sz="1800" b="0" i="0" u="none" kern="1200" baseline="0">
                <a:solidFill>
                  <a:schemeClr val="tx1"/>
                </a:solidFill>
                <a:latin typeface="Arial" pitchFamily="34" charset="0"/>
                <a:ea typeface="宋体" panose="02010600030101010101" pitchFamily="2" charset="-122"/>
                <a:cs typeface="+mn-cs"/>
              </a:defRPr>
            </a:lvl4pPr>
            <a:lvl5pPr marL="1828800" indent="0" algn="l" defTabSz="914400" rtl="0" eaLnBrk="1" fontAlgn="base" latinLnBrk="0" hangingPunct="1">
              <a:lnSpc>
                <a:spcPct val="100000"/>
              </a:lnSpc>
              <a:spcBef>
                <a:spcPct val="0"/>
              </a:spcBef>
              <a:spcAft>
                <a:spcPct val="0"/>
              </a:spcAft>
              <a:buClrTx/>
              <a:buSzTx/>
              <a:buFontTx/>
              <a:buNone/>
              <a:defRPr lang="zh-CN" altLang="en-US" sz="1800" b="0" i="0" u="none" kern="1200" baseline="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spcBef>
                <a:spcPct val="50000"/>
              </a:spcBef>
            </a:pPr>
            <a:r>
              <a:rPr lang="zh-CN" altLang="en-US" sz="2800" b="1">
                <a:solidFill>
                  <a:schemeClr val="tx1"/>
                </a:solidFill>
                <a:latin typeface="仿宋" panose="02010609060101010101" charset="-122"/>
                <a:ea typeface="仿宋" panose="02010609060101010101" charset="-122"/>
                <a:cs typeface="仿宋" panose="02010609060101010101" charset="-122"/>
                <a:sym typeface="宋体" panose="02010600030101010101" pitchFamily="2" charset="-122"/>
              </a:rPr>
              <a:t>联系：古之学者必有师</a:t>
            </a:r>
            <a:endParaRPr lang="zh-CN" altLang="en-US" sz="2800" b="1">
              <a:solidFill>
                <a:schemeClr val="tx1"/>
              </a:solidFill>
              <a:latin typeface="仿宋" panose="02010609060101010101" charset="-122"/>
              <a:ea typeface="仿宋" panose="02010609060101010101" charset="-122"/>
              <a:cs typeface="仿宋" panose="02010609060101010101" charset="-122"/>
              <a:sym typeface="宋体" panose="02010600030101010101" pitchFamily="2" charset="-122"/>
            </a:endParaRPr>
          </a:p>
          <a:p>
            <a:pPr lvl="0">
              <a:spcBef>
                <a:spcPct val="50000"/>
              </a:spcBef>
            </a:pPr>
            <a:r>
              <a:rPr lang="en-US" altLang="zh-CN" sz="2800" b="1">
                <a:solidFill>
                  <a:schemeClr val="tx1"/>
                </a:solidFill>
                <a:latin typeface="仿宋" panose="02010609060101010101" charset="-122"/>
                <a:ea typeface="仿宋" panose="02010609060101010101" charset="-122"/>
                <a:cs typeface="仿宋" panose="02010609060101010101" charset="-122"/>
                <a:sym typeface="宋体" panose="02010600030101010101" pitchFamily="2" charset="-122"/>
              </a:rPr>
              <a:t>      </a:t>
            </a:r>
            <a:r>
              <a:rPr sz="2800" b="1">
                <a:solidFill>
                  <a:schemeClr val="tx1"/>
                </a:solidFill>
                <a:latin typeface="仿宋" panose="02010609060101010101" charset="-122"/>
                <a:ea typeface="仿宋" panose="02010609060101010101" charset="-122"/>
                <a:cs typeface="仿宋" panose="02010609060101010101" charset="-122"/>
                <a:sym typeface="宋体" panose="02010600030101010101" pitchFamily="2" charset="-122"/>
              </a:rPr>
              <a:t>惟弈秋之为听</a:t>
            </a:r>
            <a:endParaRPr lang="zh-CN" altLang="en-US" sz="2800" b="1">
              <a:ea typeface="汉仪中简黑简" panose="00020600040101010101" charset="-122"/>
            </a:endParaRPr>
          </a:p>
        </p:txBody>
      </p:sp>
      <p:sp>
        <p:nvSpPr>
          <p:cNvPr id="12" name="文本框 11" title=""/>
          <p:cNvSpPr txBox="1"/>
          <p:nvPr>
            <p:custDataLst>
              <p:tags r:id="rId6"/>
            </p:custDataLst>
          </p:nvPr>
        </p:nvSpPr>
        <p:spPr>
          <a:xfrm>
            <a:off x="-635" y="3562985"/>
            <a:ext cx="4064000" cy="521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latin typeface="+mj-ea"/>
                <a:ea typeface="+mj-ea"/>
                <a:cs typeface="+mj-ea"/>
              </a:rPr>
              <a:t>典例示范</a:t>
            </a:r>
            <a:endParaRPr lang="zh-CN" altLang="en-US" sz="2800">
              <a:latin typeface="+mj-ea"/>
              <a:ea typeface="+mj-ea"/>
              <a:cs typeface="+mj-ea"/>
            </a:endParaRPr>
          </a:p>
        </p:txBody>
      </p:sp>
      <p:sp>
        <p:nvSpPr>
          <p:cNvPr id="4" name="Rectangle 2" title=""/>
          <p:cNvSpPr txBox="1">
            <a:spLocks noChangeArrowheads="1"/>
          </p:cNvSpPr>
          <p:nvPr>
            <p:custDataLst>
              <p:tags r:id="rId7"/>
            </p:custDataLst>
          </p:nvPr>
        </p:nvSpPr>
        <p:spPr>
          <a:xfrm>
            <a:off x="0" y="1148715"/>
            <a:ext cx="12192635" cy="2280920"/>
          </a:xfrm>
          <a:prstGeom prst="rect">
            <a:avLst/>
          </a:prstGeom>
          <a:noFill/>
          <a:ln>
            <a:noFill/>
          </a:ln>
        </p:spPr>
        <p:style>
          <a:lnRef idx="2">
            <a:schemeClr val="accent2"/>
          </a:lnRef>
          <a:fillRef idx="1">
            <a:schemeClr val="lt1"/>
          </a:fillRef>
          <a:effectRef idx="0">
            <a:schemeClr val="accent2"/>
          </a:effectRef>
          <a:fontRef idx="minor">
            <a:schemeClr val="dk1"/>
          </a:fontRef>
        </p:style>
        <p:txBody>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solidFill>
                <a:uFillTx/>
                <a:latin typeface="+mn-lt"/>
                <a:ea typeface="+mn-ea"/>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600" u="none" strike="noStrike" kern="1200" cap="none" spc="150" normalizeH="0" baseline="0">
                <a:solidFill>
                  <a:schemeClr val="dk1"/>
                </a:solidFill>
                <a:uFillTx/>
                <a:latin typeface="+mn-lt"/>
                <a:ea typeface="+mn-ea"/>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solidFill>
                <a:uFillTx/>
                <a:latin typeface="+mn-lt"/>
                <a:ea typeface="+mn-ea"/>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solidFill>
                <a:uFillTx/>
                <a:latin typeface="+mn-lt"/>
                <a:ea typeface="+mn-ea"/>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dk1"/>
                </a:solidFill>
                <a:uFillTx/>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dk1"/>
                </a:solidFill>
                <a:latin typeface="+mn-lt"/>
                <a:ea typeface="+mn-ea"/>
                <a:cs typeface="+mn-cs"/>
              </a:defRPr>
            </a:lvl9pPr>
          </a:lstStyle>
          <a:p>
            <a:pPr marL="0" indent="0" algn="l">
              <a:lnSpc>
                <a:spcPct val="150000"/>
              </a:lnSpc>
              <a:spcBef>
                <a:spcPct val="0"/>
              </a:spcBef>
              <a:spcAft>
                <a:spcPct val="0"/>
              </a:spcAft>
              <a:buNone/>
            </a:pPr>
            <a:r>
              <a:rPr lang="zh-CN" altLang="en-US" sz="2800" b="1" smtClean="0">
                <a:solidFill>
                  <a:srgbClr val="C00000"/>
                </a:solidFill>
                <a:latin typeface="宋体" panose="02010600030101010101" pitchFamily="2" charset="-122"/>
                <a:ea typeface="宋体" panose="02010600030101010101" pitchFamily="2" charset="-122"/>
              </a:rPr>
              <a:t>联系教材：</a:t>
            </a:r>
            <a:r>
              <a:rPr lang="zh-CN" altLang="en-US" sz="2800" smtClean="0">
                <a:latin typeface="宋体" panose="02010600030101010101" pitchFamily="2" charset="-122"/>
                <a:ea typeface="宋体" panose="02010600030101010101" pitchFamily="2" charset="-122"/>
              </a:rPr>
              <a:t>高考文言文</a:t>
            </a:r>
            <a:r>
              <a:rPr lang="zh-CN" altLang="en-US" sz="2800" smtClean="0">
                <a:solidFill>
                  <a:srgbClr val="000000"/>
                </a:solidFill>
                <a:latin typeface="宋体" panose="02010600030101010101" pitchFamily="2" charset="-122"/>
                <a:ea typeface="宋体" panose="02010600030101010101" pitchFamily="2" charset="-122"/>
              </a:rPr>
              <a:t>阅读考查实词，其意义和用法在课本中一般都能找到落脚点。因此，我们要善于</a:t>
            </a:r>
            <a:r>
              <a:rPr lang="zh-CN" altLang="en-US" sz="2800" smtClean="0">
                <a:solidFill>
                  <a:srgbClr val="C00000"/>
                </a:solidFill>
                <a:latin typeface="宋体" panose="02010600030101010101" pitchFamily="2" charset="-122"/>
                <a:ea typeface="宋体" panose="02010600030101010101" pitchFamily="2" charset="-122"/>
              </a:rPr>
              <a:t>根据课内学过的知识举一反三</a:t>
            </a:r>
            <a:r>
              <a:rPr lang="zh-CN" altLang="en-US" sz="2800" smtClean="0">
                <a:solidFill>
                  <a:srgbClr val="000000"/>
                </a:solidFill>
                <a:latin typeface="宋体" panose="02010600030101010101" pitchFamily="2" charset="-122"/>
                <a:ea typeface="宋体" panose="02010600030101010101" pitchFamily="2" charset="-122"/>
              </a:rPr>
              <a:t>，相互比照，以解决试题中的实词词义问题。</a:t>
            </a:r>
            <a:endParaRPr lang="zh-CN" altLang="en-US" sz="2800">
              <a:solidFill>
                <a:srgbClr val="000000"/>
              </a:solidFill>
              <a:latin typeface="宋体" panose="02010600030101010101" pitchFamily="2" charset="-122"/>
              <a:ea typeface="宋体" panose="02010600030101010101" pitchFamily="2" charset="-122"/>
            </a:endParaRPr>
          </a:p>
        </p:txBody>
      </p:sp>
      <p:sp>
        <p:nvSpPr>
          <p:cNvPr id="5" name="文本框 4" title=""/>
          <p:cNvSpPr txBox="1"/>
          <p:nvPr>
            <p:custDataLst>
              <p:tags r:id="rId8"/>
            </p:custDataLst>
          </p:nvPr>
        </p:nvSpPr>
        <p:spPr>
          <a:xfrm>
            <a:off x="3794125" y="503555"/>
            <a:ext cx="4800600" cy="645160"/>
          </a:xfrm>
          <a:prstGeom prst="rect">
            <a:avLst/>
          </a:prstGeom>
          <a:solidFill>
            <a:srgbClr val="C00000"/>
          </a:solid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spc="200">
                <a:solidFill>
                  <a:schemeClr val="bg1"/>
                </a:solidFill>
                <a:uFillTx/>
                <a:latin typeface="微软雅黑" panose="020b0503020204020204" charset="-122"/>
                <a:ea typeface="微软雅黑"/>
                <a:cs typeface="+mj-cs"/>
                <a:sym typeface="+mn-ea"/>
              </a:rPr>
              <a:t>方法五：联想推断法</a:t>
            </a:r>
            <a:endParaRPr lang="zh-CN" altLang="en-US" sz="3200" b="1" spc="200">
              <a:solidFill>
                <a:srgbClr val="C00000"/>
              </a:solidFill>
              <a:uFillTx/>
              <a:latin typeface="微软雅黑" panose="020b0503020204020204" charset="-122"/>
              <a:ea typeface="微软雅黑"/>
              <a:cs typeface="+mj-cs"/>
            </a:endParaRPr>
          </a:p>
          <a:p>
            <a:endParaRPr lang="zh-CN" altLang="en-US"/>
          </a:p>
        </p:txBody>
      </p:sp>
      <p:pic>
        <p:nvPicPr>
          <p:cNvPr id="10" name="Picture 2" title=""/>
          <p:cNvPicPr>
            <a:picLocks noChangeAspect="1" noChangeArrowheads="1"/>
          </p:cNvPicPr>
          <p:nvPr>
            <p:custDataLst>
              <p:tags r:id="rId10"/>
            </p:custDataLst>
          </p:nvPr>
        </p:nvPicPr>
        <p:blipFill>
          <a:blip r:embed="rId9">
            <a:clrChange>
              <a:clrFrom>
                <a:srgbClr val="E9E9E9"/>
              </a:clrFrom>
              <a:clrTo>
                <a:srgbClr val="E9E9E9">
                  <a:alpha val="0"/>
                </a:srgbClr>
              </a:clrTo>
            </a:clrChange>
            <a:extLst>
              <a:ext uri="{28A0092B-C50C-407E-A947-70E740481C1C}">
                <a14:useLocalDpi xmlns:a14="http://schemas.microsoft.com/office/drawing/2010/main" val="0"/>
              </a:ext>
            </a:extLst>
          </a:blip>
          <a:srcRect b="2690"/>
          <a:stretch>
            <a:fillRect/>
          </a:stretch>
        </p:blipFill>
        <p:spPr bwMode="auto">
          <a:xfrm>
            <a:off x="10494010" y="-17145"/>
            <a:ext cx="1697990" cy="13608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2" presetClass="entr" presetSubtype="4" dur="500" fill="hold" grpId="0" nodeType="clickEffect">
                                  <p:stCondLst>
                                    <p:cond delay="0"/>
                                  </p:stCondLst>
                                  <p:childTnLst>
                                    <p:set>
                                      <p:cBhvr>
                                        <p:cTn id="10" dur="1" fill="hold">
                                          <p:stCondLst>
                                            <p:cond delay="0"/>
                                          </p:stCondLst>
                                        </p:cTn>
                                        <p:tgtEl>
                                          <p:spTgt spid="39937"/>
                                        </p:tgtEl>
                                        <p:attrNameLst>
                                          <p:attrName>style.visibility</p:attrName>
                                        </p:attrNameLst>
                                      </p:cBhvr>
                                      <p:to>
                                        <p:strVal val="visible"/>
                                      </p:to>
                                    </p:set>
                                    <p:anim calcmode="lin" valueType="num">
                                      <p:cBhvr>
                                        <p:cTn id="11" dur="500" fill="hold"/>
                                        <p:tgtEl>
                                          <p:spTgt spid="39937"/>
                                        </p:tgtEl>
                                        <p:attrNameLst>
                                          <p:attrName>ppt_x</p:attrName>
                                        </p:attrNameLst>
                                      </p:cBhvr>
                                      <p:tavLst>
                                        <p:tav tm="0">
                                          <p:val>
                                            <p:strVal val="#ppt_x"/>
                                          </p:val>
                                        </p:tav>
                                        <p:tav tm="100000">
                                          <p:val>
                                            <p:strVal val="#ppt_x"/>
                                          </p:val>
                                        </p:tav>
                                      </p:tavLst>
                                    </p:anim>
                                    <p:anim calcmode="lin" valueType="num">
                                      <p:cBhvr>
                                        <p:cTn id="12" dur="500" fill="hold"/>
                                        <p:tgtEl>
                                          <p:spTgt spid="39937"/>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dur="1" fill="hold" grpId="0" nodeType="clickEffect">
                                  <p:stCondLst>
                                    <p:cond delay="0"/>
                                  </p:stCondLst>
                                  <p:childTnLst>
                                    <p:set>
                                      <p:cBhvr>
                                        <p:cTn id="16" dur="1" fill="hold">
                                          <p:stCondLst>
                                            <p:cond delay="0"/>
                                          </p:stCondLst>
                                        </p:cTn>
                                        <p:tgtEl>
                                          <p:spTgt spid="3994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dur="1" fill="hold" grpId="0" nodeType="clickEffect">
                                  <p:stCondLst>
                                    <p:cond delay="0"/>
                                  </p:stCondLst>
                                  <p:childTnLst>
                                    <p:set>
                                      <p:cBhvr>
                                        <p:cTn id="20" dur="1" fill="hold">
                                          <p:stCondLst>
                                            <p:cond delay="0"/>
                                          </p:stCondLst>
                                        </p:cTn>
                                        <p:tgtEl>
                                          <p:spTgt spid="399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7" grpId="0"/>
      <p:bldP spid="39940" grpId="0"/>
      <p:bldP spid="39941" grpId="0"/>
      <p:bldP spid="12"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0" y="1439545"/>
            <a:ext cx="12191365" cy="1383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800" b="1" smtClean="0">
                <a:solidFill>
                  <a:srgbClr val="C00000"/>
                </a:solidFill>
                <a:latin typeface="宋体" panose="02010600030101010101" pitchFamily="2" charset="-122"/>
                <a:ea typeface="宋体" panose="02010600030101010101" pitchFamily="2" charset="-122"/>
                <a:sym typeface="+mn-ea"/>
              </a:rPr>
              <a:t>联想成语：</a:t>
            </a:r>
            <a:r>
              <a:rPr lang="zh-CN" altLang="en-US" sz="2800" smtClean="0">
                <a:solidFill>
                  <a:srgbClr val="000000"/>
                </a:solidFill>
                <a:latin typeface="宋体" panose="02010600030101010101" pitchFamily="2" charset="-122"/>
                <a:ea typeface="宋体" panose="02010600030101010101" pitchFamily="2" charset="-122"/>
                <a:sym typeface="+mn-ea"/>
              </a:rPr>
              <a:t>在成语中保留了大量的文言词义，我们在掌握了一定量的成语后，便可以根据一些</a:t>
            </a:r>
            <a:r>
              <a:rPr lang="zh-CN" altLang="en-US" sz="2800" smtClean="0">
                <a:solidFill>
                  <a:srgbClr val="C00000"/>
                </a:solidFill>
                <a:latin typeface="宋体" panose="02010600030101010101" pitchFamily="2" charset="-122"/>
                <a:ea typeface="宋体" panose="02010600030101010101" pitchFamily="2" charset="-122"/>
                <a:sym typeface="+mn-ea"/>
              </a:rPr>
              <a:t>成语的意义、用法，</a:t>
            </a:r>
            <a:r>
              <a:rPr lang="zh-CN" altLang="en-US" sz="2800" smtClean="0">
                <a:solidFill>
                  <a:srgbClr val="000000"/>
                </a:solidFill>
                <a:latin typeface="宋体" panose="02010600030101010101" pitchFamily="2" charset="-122"/>
                <a:ea typeface="宋体" panose="02010600030101010101" pitchFamily="2" charset="-122"/>
                <a:sym typeface="+mn-ea"/>
              </a:rPr>
              <a:t>推断出文言词义。</a:t>
            </a:r>
            <a:endParaRPr lang="zh-CN" altLang="en-US" sz="2800"/>
          </a:p>
        </p:txBody>
      </p:sp>
      <p:sp>
        <p:nvSpPr>
          <p:cNvPr id="5" name="文本框 4" title=""/>
          <p:cNvSpPr txBox="1"/>
          <p:nvPr>
            <p:custDataLst>
              <p:tags r:id="rId4"/>
            </p:custDataLst>
          </p:nvPr>
        </p:nvSpPr>
        <p:spPr>
          <a:xfrm>
            <a:off x="3794125" y="503555"/>
            <a:ext cx="4800600" cy="645160"/>
          </a:xfrm>
          <a:prstGeom prst="rect">
            <a:avLst/>
          </a:prstGeom>
          <a:solidFill>
            <a:srgbClr val="C00000"/>
          </a:solid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spc="200">
                <a:solidFill>
                  <a:schemeClr val="bg1"/>
                </a:solidFill>
                <a:uFillTx/>
                <a:latin typeface="微软雅黑" panose="020b0503020204020204" charset="-122"/>
                <a:ea typeface="微软雅黑"/>
                <a:cs typeface="+mj-cs"/>
                <a:sym typeface="+mn-ea"/>
              </a:rPr>
              <a:t>方法五：联想推断法</a:t>
            </a:r>
            <a:endParaRPr lang="zh-CN" altLang="en-US" sz="3200" b="1" spc="200">
              <a:solidFill>
                <a:schemeClr val="bg1"/>
              </a:solidFill>
              <a:uFillTx/>
              <a:latin typeface="微软雅黑" panose="020b0503020204020204" charset="-122"/>
              <a:ea typeface="微软雅黑"/>
              <a:cs typeface="+mj-cs"/>
            </a:endParaRPr>
          </a:p>
          <a:p>
            <a:endParaRPr lang="zh-CN" altLang="en-US" sz="3200" b="1" spc="200">
              <a:solidFill>
                <a:schemeClr val="bg1"/>
              </a:solidFill>
              <a:uFillTx/>
              <a:latin typeface="微软雅黑" panose="020b0503020204020204" charset="-122"/>
              <a:ea typeface="微软雅黑"/>
              <a:cs typeface="+mj-cs"/>
            </a:endParaRPr>
          </a:p>
        </p:txBody>
      </p:sp>
      <p:sp>
        <p:nvSpPr>
          <p:cNvPr id="3" name="文本框 2" title=""/>
          <p:cNvSpPr txBox="1"/>
          <p:nvPr>
            <p:custDataLst>
              <p:tags r:id="rId5"/>
            </p:custDataLst>
          </p:nvPr>
        </p:nvSpPr>
        <p:spPr>
          <a:xfrm>
            <a:off x="0" y="3794125"/>
            <a:ext cx="4064000" cy="26765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nSpc>
                <a:spcPct val="150000"/>
              </a:lnSpc>
              <a:buFont typeface="Wingdings" panose="05000000000000000000" charset="0"/>
              <a:buChar char="Ø"/>
            </a:pPr>
            <a:r>
              <a:rPr lang="zh-CN" altLang="en-US" sz="2800">
                <a:latin typeface="宋体" panose="02010600030101010101" pitchFamily="2" charset="-122"/>
                <a:ea typeface="宋体" panose="02010600030101010101" pitchFamily="2" charset="-122"/>
                <a:cs typeface="宋体" panose="02010600030101010101" pitchFamily="2" charset="-122"/>
              </a:rPr>
              <a:t>势</a:t>
            </a:r>
            <a:r>
              <a:rPr lang="zh-CN" altLang="en-US" sz="2800">
                <a:solidFill>
                  <a:srgbClr val="C00000"/>
                </a:solidFill>
                <a:latin typeface="宋体" panose="02010600030101010101" pitchFamily="2" charset="-122"/>
                <a:ea typeface="宋体" panose="02010600030101010101" pitchFamily="2" charset="-122"/>
                <a:cs typeface="宋体" panose="02010600030101010101" pitchFamily="2" charset="-122"/>
              </a:rPr>
              <a:t>拔</a:t>
            </a:r>
            <a:r>
              <a:rPr lang="zh-CN" altLang="en-US" sz="2800">
                <a:latin typeface="宋体" panose="02010600030101010101" pitchFamily="2" charset="-122"/>
                <a:ea typeface="宋体" panose="02010600030101010101" pitchFamily="2" charset="-122"/>
                <a:cs typeface="宋体" panose="02010600030101010101" pitchFamily="2" charset="-122"/>
              </a:rPr>
              <a:t>五岳掩赤城</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marL="457200" indent="-457200">
              <a:lnSpc>
                <a:spcPct val="150000"/>
              </a:lnSpc>
              <a:buFont typeface="Wingdings" panose="05000000000000000000" charset="0"/>
              <a:buChar char="Ø"/>
            </a:pPr>
            <a:r>
              <a:rPr lang="zh-CN" altLang="en-US" sz="2800">
                <a:latin typeface="宋体" panose="02010600030101010101" pitchFamily="2" charset="-122"/>
                <a:ea typeface="宋体" panose="02010600030101010101" pitchFamily="2" charset="-122"/>
                <a:cs typeface="宋体" panose="02010600030101010101" pitchFamily="2" charset="-122"/>
              </a:rPr>
              <a:t>汝罪宜死，今姑</a:t>
            </a:r>
            <a:r>
              <a:rPr lang="zh-CN" altLang="en-US" sz="2800">
                <a:solidFill>
                  <a:srgbClr val="C00000"/>
                </a:solidFill>
                <a:latin typeface="宋体" panose="02010600030101010101" pitchFamily="2" charset="-122"/>
                <a:ea typeface="宋体" panose="02010600030101010101" pitchFamily="2" charset="-122"/>
                <a:cs typeface="宋体" panose="02010600030101010101" pitchFamily="2" charset="-122"/>
              </a:rPr>
              <a:t>贷</a:t>
            </a:r>
            <a:r>
              <a:rPr lang="zh-CN" altLang="en-US" sz="2800">
                <a:latin typeface="宋体" panose="02010600030101010101" pitchFamily="2" charset="-122"/>
                <a:ea typeface="宋体" panose="02010600030101010101" pitchFamily="2" charset="-122"/>
                <a:cs typeface="宋体" panose="02010600030101010101" pitchFamily="2" charset="-122"/>
              </a:rPr>
              <a:t>汝</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marL="457200" indent="-457200">
              <a:lnSpc>
                <a:spcPct val="150000"/>
              </a:lnSpc>
              <a:buFont typeface="Wingdings" panose="05000000000000000000" charset="0"/>
              <a:buChar char="Ø"/>
            </a:pPr>
            <a:r>
              <a:rPr lang="zh-CN" altLang="en-US" sz="2800">
                <a:latin typeface="宋体" panose="02010600030101010101" pitchFamily="2" charset="-122"/>
                <a:ea typeface="宋体" panose="02010600030101010101" pitchFamily="2" charset="-122"/>
                <a:cs typeface="宋体" panose="02010600030101010101" pitchFamily="2" charset="-122"/>
              </a:rPr>
              <a:t>腥臊并御,芳不得</a:t>
            </a:r>
            <a:r>
              <a:rPr lang="zh-CN" altLang="en-US" sz="2800">
                <a:solidFill>
                  <a:srgbClr val="C00000"/>
                </a:solidFill>
                <a:latin typeface="宋体" panose="02010600030101010101" pitchFamily="2" charset="-122"/>
                <a:ea typeface="宋体" panose="02010600030101010101" pitchFamily="2" charset="-122"/>
                <a:cs typeface="宋体" panose="02010600030101010101" pitchFamily="2" charset="-122"/>
              </a:rPr>
              <a:t>薄</a:t>
            </a:r>
            <a:r>
              <a:rPr lang="zh-CN" altLang="en-US" sz="2800">
                <a:latin typeface="宋体" panose="02010600030101010101" pitchFamily="2" charset="-122"/>
                <a:ea typeface="宋体" panose="02010600030101010101" pitchFamily="2" charset="-122"/>
                <a:cs typeface="宋体" panose="02010600030101010101" pitchFamily="2" charset="-122"/>
              </a:rPr>
              <a:t>兮</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marL="457200" indent="-457200">
              <a:lnSpc>
                <a:spcPct val="150000"/>
              </a:lnSpc>
              <a:buFont typeface="Wingdings" panose="05000000000000000000" charset="0"/>
              <a:buChar char="Ø"/>
            </a:pPr>
            <a:r>
              <a:rPr lang="zh-CN" altLang="en-US" sz="2800">
                <a:latin typeface="宋体" panose="02010600030101010101" pitchFamily="2" charset="-122"/>
                <a:ea typeface="宋体" panose="02010600030101010101" pitchFamily="2" charset="-122"/>
                <a:cs typeface="宋体" panose="02010600030101010101" pitchFamily="2" charset="-122"/>
              </a:rPr>
              <a:t>吾亦望汝</a:t>
            </a:r>
            <a:r>
              <a:rPr lang="zh-CN" altLang="en-US" sz="2800">
                <a:solidFill>
                  <a:srgbClr val="C00000"/>
                </a:solidFill>
                <a:latin typeface="宋体" panose="02010600030101010101" pitchFamily="2" charset="-122"/>
                <a:ea typeface="宋体" panose="02010600030101010101" pitchFamily="2" charset="-122"/>
                <a:cs typeface="宋体" panose="02010600030101010101" pitchFamily="2" charset="-122"/>
              </a:rPr>
              <a:t>副</a:t>
            </a:r>
            <a:r>
              <a:rPr lang="zh-CN" altLang="en-US" sz="2800">
                <a:latin typeface="宋体" panose="02010600030101010101" pitchFamily="2" charset="-122"/>
                <a:ea typeface="宋体" panose="02010600030101010101" pitchFamily="2" charset="-122"/>
                <a:cs typeface="宋体" panose="02010600030101010101" pitchFamily="2" charset="-122"/>
              </a:rPr>
              <a:t>其心</a:t>
            </a:r>
            <a:endParaRPr lang="zh-CN" altLang="en-US" sz="2800">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title=""/>
          <p:cNvSpPr txBox="1"/>
          <p:nvPr>
            <p:custDataLst>
              <p:tags r:id="rId6"/>
            </p:custDataLst>
          </p:nvPr>
        </p:nvSpPr>
        <p:spPr>
          <a:xfrm>
            <a:off x="5265420" y="3794125"/>
            <a:ext cx="5537200" cy="32302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14350" indent="-514350">
              <a:lnSpc>
                <a:spcPct val="150000"/>
              </a:lnSpc>
              <a:buFont typeface="+mj-ea"/>
              <a:buAutoNum type="circleNumDbPlain"/>
            </a:pPr>
            <a:r>
              <a:rPr lang="zh-CN" altLang="en-US" sz="2800">
                <a:latin typeface="仿宋" panose="02010609060101010101" charset="-122"/>
                <a:ea typeface="仿宋" panose="02010609060101010101" charset="-122"/>
                <a:cs typeface="仿宋" panose="02010609060101010101" charset="-122"/>
                <a:sym typeface="+mn-ea"/>
              </a:rPr>
              <a:t>出类拔萃：超过，胜过</a:t>
            </a:r>
            <a:endParaRPr lang="zh-CN" altLang="en-US" sz="2800">
              <a:latin typeface="仿宋" panose="02010609060101010101" charset="-122"/>
              <a:ea typeface="仿宋" panose="02010609060101010101" charset="-122"/>
              <a:cs typeface="仿宋" panose="02010609060101010101" charset="-122"/>
              <a:sym typeface="+mn-ea"/>
            </a:endParaRPr>
          </a:p>
          <a:p>
            <a:pPr marL="514350" indent="-514350">
              <a:lnSpc>
                <a:spcPct val="150000"/>
              </a:lnSpc>
              <a:buFont typeface="+mj-ea"/>
              <a:buAutoNum type="circleNumDbPlain"/>
            </a:pPr>
            <a:r>
              <a:rPr lang="zh-CN" altLang="en-US" sz="2800">
                <a:latin typeface="仿宋" panose="02010609060101010101" charset="-122"/>
                <a:ea typeface="仿宋" panose="02010609060101010101" charset="-122"/>
                <a:cs typeface="仿宋" panose="02010609060101010101" charset="-122"/>
                <a:sym typeface="+mn-ea"/>
              </a:rPr>
              <a:t>严惩不贷：贷即宽恕</a:t>
            </a:r>
            <a:endParaRPr lang="zh-CN" altLang="en-US" sz="2800">
              <a:latin typeface="仿宋" panose="02010609060101010101" charset="-122"/>
              <a:ea typeface="仿宋" panose="02010609060101010101" charset="-122"/>
              <a:cs typeface="仿宋" panose="02010609060101010101" charset="-122"/>
              <a:sym typeface="+mn-ea"/>
            </a:endParaRPr>
          </a:p>
          <a:p>
            <a:pPr marL="514350" indent="-514350">
              <a:lnSpc>
                <a:spcPct val="150000"/>
              </a:lnSpc>
              <a:buFont typeface="+mj-ea"/>
              <a:buAutoNum type="circleNumDbPlain"/>
            </a:pPr>
            <a:r>
              <a:rPr lang="zh-CN" altLang="en-US" sz="2800">
                <a:latin typeface="仿宋" panose="02010609060101010101" charset="-122"/>
                <a:ea typeface="仿宋" panose="02010609060101010101" charset="-122"/>
                <a:cs typeface="仿宋" panose="02010609060101010101" charset="-122"/>
                <a:sym typeface="+mn-ea"/>
              </a:rPr>
              <a:t>日薄西山：靠近</a:t>
            </a:r>
            <a:endParaRPr lang="zh-CN" altLang="en-US" sz="2800">
              <a:latin typeface="仿宋" panose="02010609060101010101" charset="-122"/>
              <a:ea typeface="仿宋" panose="02010609060101010101" charset="-122"/>
              <a:cs typeface="仿宋" panose="02010609060101010101" charset="-122"/>
              <a:sym typeface="+mn-ea"/>
            </a:endParaRPr>
          </a:p>
          <a:p>
            <a:pPr marL="514350" indent="-514350">
              <a:lnSpc>
                <a:spcPct val="150000"/>
              </a:lnSpc>
              <a:buFont typeface="+mj-ea"/>
              <a:buAutoNum type="circleNumDbPlain"/>
            </a:pPr>
            <a:r>
              <a:rPr lang="zh-CN" altLang="en-US" sz="2800">
                <a:latin typeface="仿宋" panose="02010609060101010101" charset="-122"/>
                <a:ea typeface="仿宋" panose="02010609060101010101" charset="-122"/>
                <a:cs typeface="仿宋" panose="02010609060101010101" charset="-122"/>
                <a:sym typeface="+mn-ea"/>
              </a:rPr>
              <a:t>名副其实：符合</a:t>
            </a:r>
            <a:endParaRPr lang="zh-CN" altLang="en-US" sz="2800">
              <a:latin typeface="仿宋" panose="02010609060101010101" charset="-122"/>
              <a:ea typeface="仿宋" panose="02010609060101010101" charset="-122"/>
              <a:cs typeface="仿宋" panose="02010609060101010101" charset="-122"/>
            </a:endParaRPr>
          </a:p>
          <a:p>
            <a:endParaRPr lang="zh-CN" altLang="en-US"/>
          </a:p>
          <a:p>
            <a:endParaRPr lang="zh-CN" altLang="en-US"/>
          </a:p>
        </p:txBody>
      </p:sp>
      <p:sp>
        <p:nvSpPr>
          <p:cNvPr id="12" name="文本框 11" title=""/>
          <p:cNvSpPr txBox="1"/>
          <p:nvPr>
            <p:custDataLst>
              <p:tags r:id="rId7"/>
            </p:custDataLst>
          </p:nvPr>
        </p:nvSpPr>
        <p:spPr>
          <a:xfrm>
            <a:off x="-635" y="3272155"/>
            <a:ext cx="4064000" cy="521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latin typeface="+mj-ea"/>
                <a:ea typeface="+mj-ea"/>
                <a:cs typeface="+mj-ea"/>
              </a:rPr>
              <a:t>典例示范</a:t>
            </a:r>
            <a:endParaRPr lang="zh-CN" altLang="en-US" sz="2800">
              <a:latin typeface="+mj-ea"/>
              <a:ea typeface="+mj-ea"/>
              <a:cs typeface="+mj-ea"/>
            </a:endParaRPr>
          </a:p>
        </p:txBody>
      </p:sp>
      <p:pic>
        <p:nvPicPr>
          <p:cNvPr id="10" name="Picture 2" title=""/>
          <p:cNvPicPr>
            <a:picLocks noChangeAspect="1" noChangeArrowheads="1"/>
          </p:cNvPicPr>
          <p:nvPr>
            <p:custDataLst>
              <p:tags r:id="rId9"/>
            </p:custDataLst>
          </p:nvPr>
        </p:nvPicPr>
        <p:blipFill>
          <a:blip r:embed="rId8">
            <a:clrChange>
              <a:clrFrom>
                <a:srgbClr val="E9E9E9"/>
              </a:clrFrom>
              <a:clrTo>
                <a:srgbClr val="E9E9E9">
                  <a:alpha val="0"/>
                </a:srgbClr>
              </a:clrTo>
            </a:clrChange>
            <a:extLst>
              <a:ext uri="{28A0092B-C50C-407E-A947-70E740481C1C}">
                <a14:useLocalDpi xmlns:a14="http://schemas.microsoft.com/office/drawing/2010/main" val="0"/>
              </a:ext>
            </a:extLst>
          </a:blip>
          <a:srcRect b="2690"/>
          <a:stretch>
            <a:fillRect/>
          </a:stretch>
        </p:blipFill>
        <p:spPr bwMode="auto">
          <a:xfrm>
            <a:off x="10494010" y="-17145"/>
            <a:ext cx="1697990" cy="13608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1"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dur="1"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dur="1"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10" name="Picture 2" title=""/>
          <p:cNvPicPr>
            <a:picLocks noChangeAspect="1" noChangeArrowheads="1"/>
          </p:cNvPicPr>
          <p:nvPr>
            <p:custDataLst>
              <p:tags r:id="rId4"/>
            </p:custDataLst>
          </p:nvPr>
        </p:nvPicPr>
        <p:blipFill>
          <a:blip r:embed="rId3">
            <a:clrChange>
              <a:clrFrom>
                <a:srgbClr val="E9E9E9"/>
              </a:clrFrom>
              <a:clrTo>
                <a:srgbClr val="E9E9E9">
                  <a:alpha val="0"/>
                </a:srgbClr>
              </a:clrTo>
            </a:clrChange>
            <a:extLst>
              <a:ext uri="{28A0092B-C50C-407E-A947-70E740481C1C}">
                <a14:useLocalDpi xmlns:a14="http://schemas.microsoft.com/office/drawing/2010/main" val="0"/>
              </a:ext>
            </a:extLst>
          </a:blip>
          <a:srcRect b="2690"/>
          <a:stretch>
            <a:fillRect/>
          </a:stretch>
        </p:blipFill>
        <p:spPr bwMode="auto">
          <a:xfrm>
            <a:off x="10807065" y="-17145"/>
            <a:ext cx="1384935" cy="1111250"/>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title=""/>
          <p:cNvSpPr/>
          <p:nvPr>
            <p:custDataLst>
              <p:tags r:id="rId5"/>
            </p:custDataLst>
          </p:nvPr>
        </p:nvSpPr>
        <p:spPr>
          <a:xfrm>
            <a:off x="-3810" y="971550"/>
            <a:ext cx="12199620" cy="155321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ts val="3800"/>
              </a:lnSpc>
              <a:spcBef>
                <a:spcPct val="0"/>
              </a:spcBef>
              <a:spcAft>
                <a:spcPts val="2400"/>
              </a:spcAft>
            </a:pPr>
            <a:r>
              <a:rPr lang="zh-CN" altLang="en-US" sz="3000" b="1" spc="150" smtClean="0">
                <a:solidFill>
                  <a:srgbClr val="000000"/>
                </a:solidFill>
                <a:latin typeface="黑体" panose="02010609060101010101" charset="-122"/>
                <a:ea typeface="黑体" panose="02010609060101010101" charset="-122"/>
              </a:rPr>
              <a:t>    </a:t>
            </a:r>
            <a:r>
              <a:rPr lang="zh-CN" altLang="en-US" sz="2800" b="1" spc="150">
                <a:latin typeface="宋体" panose="02010600030101010101" pitchFamily="2" charset="-122"/>
                <a:ea typeface="宋体" panose="02010600030101010101" pitchFamily="2" charset="-122"/>
                <a:cs typeface="宋体" panose="02010600030101010101" pitchFamily="2" charset="-122"/>
              </a:rPr>
              <a:t>古代汉语中的实词90%以上是具有多义性的，因此在理解时，要紧紧抓住上下文，把理解代入语境中，解释准确而无滞碍者应为正确，这就是常言说的</a:t>
            </a:r>
            <a:r>
              <a:rPr lang="zh-CN" altLang="en-US" sz="2800" b="1" spc="150">
                <a:solidFill>
                  <a:srgbClr val="C00000"/>
                </a:solidFill>
                <a:latin typeface="宋体" panose="02010600030101010101" pitchFamily="2" charset="-122"/>
                <a:ea typeface="宋体" panose="02010600030101010101" pitchFamily="2" charset="-122"/>
                <a:cs typeface="宋体" panose="02010600030101010101" pitchFamily="2" charset="-122"/>
              </a:rPr>
              <a:t>“词不离句，句不离篇，篇不离境”</a:t>
            </a:r>
            <a:r>
              <a:rPr lang="zh-CN" altLang="en-US" sz="2800" b="1" spc="150">
                <a:latin typeface="宋体" panose="02010600030101010101" pitchFamily="2" charset="-122"/>
                <a:ea typeface="宋体" panose="02010600030101010101" pitchFamily="2" charset="-122"/>
                <a:cs typeface="宋体" panose="02010600030101010101" pitchFamily="2" charset="-122"/>
              </a:rPr>
              <a:t>。</a:t>
            </a:r>
            <a:endParaRPr lang="zh-CN" altLang="en-US" sz="2800" b="1" spc="150">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title=""/>
          <p:cNvSpPr txBox="1"/>
          <p:nvPr>
            <p:custDataLst>
              <p:tags r:id="rId6"/>
            </p:custDataLst>
          </p:nvPr>
        </p:nvSpPr>
        <p:spPr>
          <a:xfrm>
            <a:off x="3713480" y="328295"/>
            <a:ext cx="4234180" cy="583565"/>
          </a:xfrm>
          <a:prstGeom prst="rect">
            <a:avLst/>
          </a:prstGeom>
          <a:solidFill>
            <a:srgbClr val="C00000"/>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spc="200">
                <a:solidFill>
                  <a:schemeClr val="bg1"/>
                </a:solidFill>
                <a:uFillTx/>
                <a:latin typeface="微软雅黑" panose="020b0503020204020204" charset="-122"/>
                <a:ea typeface="微软雅黑"/>
                <a:cs typeface="+mj-cs"/>
                <a:sym typeface="+mn-ea"/>
              </a:rPr>
              <a:t>方法六：语境推断法</a:t>
            </a:r>
            <a:endParaRPr lang="zh-CN" altLang="en-US" sz="3200" b="1" spc="200">
              <a:solidFill>
                <a:schemeClr val="bg1"/>
              </a:solidFill>
              <a:uFillTx/>
              <a:latin typeface="微软雅黑" panose="020b0503020204020204" charset="-122"/>
              <a:ea typeface="微软雅黑"/>
              <a:cs typeface="+mj-cs"/>
              <a:sym typeface="+mn-ea"/>
            </a:endParaRPr>
          </a:p>
        </p:txBody>
      </p:sp>
      <p:sp>
        <p:nvSpPr>
          <p:cNvPr id="4" name="Rectangle 8" title=""/>
          <p:cNvSpPr>
            <a:spLocks noChangeArrowheads="1"/>
          </p:cNvSpPr>
          <p:nvPr>
            <p:custDataLst>
              <p:tags r:id="rId7"/>
            </p:custDataLst>
          </p:nvPr>
        </p:nvSpPr>
        <p:spPr bwMode="auto">
          <a:xfrm>
            <a:off x="-3810" y="3611880"/>
            <a:ext cx="11766550" cy="1168400"/>
          </a:xfrm>
          <a:prstGeom prst="rect">
            <a:avLst/>
          </a:prstGeom>
          <a:solidFill>
            <a:schemeClr val="bg1">
              <a:alpha val="65881"/>
            </a:schemeClr>
          </a:solidFill>
          <a:ln w="6350">
            <a:noFill/>
            <a:prstDash val="sysDash"/>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l" defTabSz="914400" rtl="0" fontAlgn="base">
              <a:lnSpc>
                <a:spcPct val="125000"/>
              </a:lnSpc>
              <a:spcBef>
                <a:spcPct val="0"/>
              </a:spcBef>
              <a:spcAft>
                <a:spcPct val="0"/>
              </a:spcAft>
              <a:buClrTx/>
              <a:buSzTx/>
              <a:buFontTx/>
              <a:buNone/>
              <a:defRPr/>
            </a:pPr>
            <a:r>
              <a:rPr lang="zh-CN" altLang="zh-CN" sz="2800" noProof="0">
                <a:ln>
                  <a:noFill/>
                </a:ln>
                <a:solidFill>
                  <a:srgbClr val="000000"/>
                </a:solidFill>
                <a:effectLst/>
                <a:uLnTx/>
                <a:uFillTx/>
                <a:latin typeface="仿宋" panose="02010609060101010101" charset="-122"/>
                <a:ea typeface="仿宋" panose="02010609060101010101" charset="-122"/>
                <a:sym typeface="+mn-ea"/>
              </a:rPr>
              <a:t>辨析下面一组加点字的实词义</a:t>
            </a:r>
            <a:endParaRPr lang="zh-CN" altLang="zh-CN" sz="2800" noProof="0">
              <a:ln>
                <a:noFill/>
              </a:ln>
              <a:solidFill>
                <a:srgbClr val="000000"/>
              </a:solidFill>
              <a:effectLst/>
              <a:uLnTx/>
              <a:uFillTx/>
              <a:latin typeface="仿宋" panose="02010609060101010101" charset="-122"/>
              <a:ea typeface="仿宋" panose="02010609060101010101" charset="-122"/>
              <a:sym typeface="+mn-ea"/>
            </a:endParaRPr>
          </a:p>
          <a:p>
            <a:pPr marR="0" lvl="0" indent="0" algn="l" defTabSz="914400" rtl="0" fontAlgn="base">
              <a:lnSpc>
                <a:spcPct val="125000"/>
              </a:lnSpc>
              <a:spcBef>
                <a:spcPct val="0"/>
              </a:spcBef>
              <a:spcAft>
                <a:spcPct val="0"/>
              </a:spcAft>
              <a:buClrTx/>
              <a:buSzTx/>
              <a:buFontTx/>
              <a:buNone/>
              <a:defRPr/>
            </a:pPr>
            <a:r>
              <a:rPr lang="zh-CN" altLang="zh-CN" sz="2800" noProof="0">
                <a:ln>
                  <a:noFill/>
                </a:ln>
                <a:solidFill>
                  <a:srgbClr val="000000"/>
                </a:solidFill>
                <a:effectLst/>
                <a:uLnTx/>
                <a:uFillTx/>
                <a:latin typeface="仿宋" panose="02010609060101010101" charset="-122"/>
                <a:ea typeface="仿宋" panose="02010609060101010101" charset="-122"/>
                <a:sym typeface="+mn-ea"/>
              </a:rPr>
              <a:t>    ①每闻琴瑟之声，则</a:t>
            </a:r>
            <a:r>
              <a:rPr lang="zh-CN" altLang="zh-CN" sz="2800" noProof="0">
                <a:ln>
                  <a:noFill/>
                </a:ln>
                <a:solidFill>
                  <a:srgbClr val="C00000"/>
                </a:solidFill>
                <a:effectLst/>
                <a:uLnTx/>
                <a:uFillTx/>
                <a:latin typeface="仿宋" panose="02010609060101010101" charset="-122"/>
                <a:ea typeface="仿宋" panose="02010609060101010101" charset="-122"/>
                <a:sym typeface="+mn-ea"/>
              </a:rPr>
              <a:t>应</a:t>
            </a:r>
            <a:r>
              <a:rPr lang="zh-CN" altLang="zh-CN" sz="2800" noProof="0">
                <a:ln>
                  <a:noFill/>
                </a:ln>
                <a:solidFill>
                  <a:srgbClr val="000000"/>
                </a:solidFill>
                <a:effectLst/>
                <a:uLnTx/>
                <a:uFillTx/>
                <a:latin typeface="仿宋" panose="02010609060101010101" charset="-122"/>
                <a:ea typeface="仿宋" panose="02010609060101010101" charset="-122"/>
                <a:sym typeface="+mn-ea"/>
              </a:rPr>
              <a:t>节而舞  ②(屈原)出则接遇宾客，</a:t>
            </a:r>
            <a:r>
              <a:rPr lang="zh-CN" altLang="zh-CN" sz="2800" noProof="0">
                <a:ln>
                  <a:noFill/>
                </a:ln>
                <a:solidFill>
                  <a:srgbClr val="C00000"/>
                </a:solidFill>
                <a:effectLst/>
                <a:uLnTx/>
                <a:uFillTx/>
                <a:latin typeface="仿宋" panose="02010609060101010101" charset="-122"/>
                <a:ea typeface="仿宋" panose="02010609060101010101" charset="-122"/>
                <a:sym typeface="+mn-ea"/>
              </a:rPr>
              <a:t>应</a:t>
            </a:r>
            <a:r>
              <a:rPr lang="zh-CN" altLang="zh-CN" sz="2800" noProof="0">
                <a:ln>
                  <a:noFill/>
                </a:ln>
                <a:solidFill>
                  <a:srgbClr val="000000"/>
                </a:solidFill>
                <a:effectLst/>
                <a:uLnTx/>
                <a:uFillTx/>
                <a:latin typeface="仿宋" panose="02010609060101010101" charset="-122"/>
                <a:ea typeface="仿宋" panose="02010609060101010101" charset="-122"/>
                <a:sym typeface="+mn-ea"/>
              </a:rPr>
              <a:t>对诸侯</a:t>
            </a:r>
            <a:endParaRPr lang="zh-CN" altLang="zh-CN" sz="2800" noProof="0">
              <a:ln>
                <a:noFill/>
              </a:ln>
              <a:solidFill>
                <a:srgbClr val="000000"/>
              </a:solidFill>
              <a:effectLst/>
              <a:uLnTx/>
              <a:uFillTx/>
              <a:latin typeface="仿宋" panose="02010609060101010101" charset="-122"/>
              <a:ea typeface="仿宋" panose="02010609060101010101" charset="-122"/>
              <a:sym typeface="+mn-ea"/>
            </a:endParaRPr>
          </a:p>
        </p:txBody>
      </p:sp>
      <p:sp>
        <p:nvSpPr>
          <p:cNvPr id="12" name="文本框 11" title=""/>
          <p:cNvSpPr txBox="1"/>
          <p:nvPr>
            <p:custDataLst>
              <p:tags r:id="rId8"/>
            </p:custDataLst>
          </p:nvPr>
        </p:nvSpPr>
        <p:spPr>
          <a:xfrm>
            <a:off x="-3810" y="2778125"/>
            <a:ext cx="4064000" cy="521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latin typeface="+mj-ea"/>
                <a:ea typeface="+mj-ea"/>
                <a:cs typeface="+mj-ea"/>
              </a:rPr>
              <a:t>典例示范</a:t>
            </a:r>
            <a:endParaRPr lang="zh-CN" altLang="en-US" sz="2800">
              <a:latin typeface="+mj-ea"/>
              <a:ea typeface="+mj-ea"/>
              <a:cs typeface="+mj-ea"/>
            </a:endParaRPr>
          </a:p>
        </p:txBody>
      </p:sp>
      <p:sp>
        <p:nvSpPr>
          <p:cNvPr id="6" name="文本框 5" title=""/>
          <p:cNvSpPr txBox="1"/>
          <p:nvPr>
            <p:custDataLst>
              <p:tags r:id="rId9"/>
            </p:custDataLst>
          </p:nvPr>
        </p:nvSpPr>
        <p:spPr>
          <a:xfrm>
            <a:off x="-3810" y="4982210"/>
            <a:ext cx="12125325" cy="138366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defTabSz="914400">
              <a:buClrTx/>
              <a:buSzTx/>
              <a:buFontTx/>
              <a:buNone/>
            </a:pPr>
            <a:r>
              <a:rPr kumimoji="0" lang="en-US" sz="2800" kern="1200" cap="none" spc="0" normalizeH="0" baseline="0" noProof="1">
                <a:solidFill>
                  <a:srgbClr val="000000"/>
                </a:solidFill>
                <a:effectLst>
                  <a:outerShdw blurRad="38100" dist="38100" dir="2700000">
                    <a:srgbClr val="FFFFFF"/>
                  </a:outerShdw>
                </a:effectLst>
                <a:latin typeface="仿宋" panose="02010609060101010101" charset="-122"/>
                <a:ea typeface="仿宋" panose="02010609060101010101" charset="-122"/>
                <a:cs typeface="+mn-cs"/>
                <a:sym typeface="+mn-ea"/>
              </a:rPr>
              <a:t>    </a:t>
            </a:r>
            <a:r>
              <a:rPr kumimoji="0" lang="zh-CN" altLang="en-US" sz="2800" kern="1200" cap="none" spc="0" normalizeH="0" baseline="0" noProof="1">
                <a:solidFill>
                  <a:srgbClr val="000000"/>
                </a:solidFill>
                <a:effectLst/>
                <a:latin typeface="楷体" panose="02010609060101010101" charset="-122"/>
                <a:ea typeface="楷体" panose="02010609060101010101" charset="-122"/>
                <a:cs typeface="楷体" panose="02010609060101010101" charset="-122"/>
                <a:sym typeface="+mn-ea"/>
              </a:rPr>
              <a:t>解析：</a:t>
            </a:r>
            <a:r>
              <a:rPr kumimoji="0" sz="2800" kern="1200" cap="none" spc="0" normalizeH="0" baseline="0" noProof="1">
                <a:solidFill>
                  <a:srgbClr val="000000"/>
                </a:solidFill>
                <a:effectLst/>
                <a:latin typeface="楷体" panose="02010609060101010101" charset="-122"/>
                <a:ea typeface="楷体" panose="02010609060101010101" charset="-122"/>
                <a:cs typeface="楷体" panose="02010609060101010101" charset="-122"/>
                <a:sym typeface="+mn-ea"/>
              </a:rPr>
              <a:t>①的“应”搭配对象为节拍之“节”，“应节拍”即为“随着节拍、和着节拍”，可释为“随着，和着”。②句中的“应”和“对”连用，都处于谓语动词的位置上，而“对”为“回答”之意，故“应”为“应答”。</a:t>
            </a:r>
            <a:endParaRPr kumimoji="0" lang="zh-CN" altLang="en-US" sz="2800" kern="1200" cap="none" spc="0" normalizeH="0" baseline="0" noProof="1">
              <a:solidFill>
                <a:srgbClr val="000000"/>
              </a:solidFill>
              <a:effectLst/>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1"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3" presetClass="entr" presetSubtype="10" dur="50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6" grpId="0"/>
      <p:bldP spid="4" grpId="1"/>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custDataLst>
            <p:tags r:id="rId2"/>
          </p:custDataLst>
        </p:nvPr>
      </p:nvGrpSpPr>
      <p:grpSpPr>
        <a:xfrm>
          <a:off x="0" y="0"/>
          <a:ext cx="0" cy="0"/>
        </a:xfrm>
      </p:grpSpPr>
      <p:sp>
        <p:nvSpPr>
          <p:cNvPr id="2" name="New shape" title=""/>
          <p:cNvSpPr/>
          <p:nvPr>
            <p:custDataLst>
              <p:tags r:id="rId3"/>
            </p:custDataLst>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4"/>
              </a:rPr>
              <a:t>https://d.book118.com/505111044202011102</a:t>
            </a:r>
          </a:p>
        </p:txBody>
      </p:sp>
    </p:spTree>
  </p:cSld>
  <p:clrMapOvr>
    <a:masterClrMapping/>
  </p:clrMapOvr>
  <p:transition/>
  <p:timing/>
</p:sld>
</file>

<file path=ppt/tags/tag1.xml><?xml version="1.0" encoding="utf-8"?>
<p:tagLst xmlns:p="http://schemas.openxmlformats.org/presentationml/2006/main">
  <p:tag name="AS_UNIQUEID" val="4382"/>
</p:tagLst>
</file>

<file path=ppt/tags/tag2.xml><?xml version="1.0" encoding="utf-8"?>
<p:tagLst xmlns:p="http://schemas.openxmlformats.org/presentationml/2006/main">
  <p:tag name="AS_UNIQUEID" val="4383"/>
</p:tagLst>
</file>

<file path=ppt/tags/tag3.xml><?xml version="1.0" encoding="utf-8"?>
<p:tagLst xmlns:p="http://schemas.openxmlformats.org/presentationml/2006/main">
  <p:tag name="AS_UNIQUEID" val="4384"/>
</p:tagLst>
</file>

<file path=ppt/tags/tag4.xml><?xml version="1.0" encoding="utf-8"?>
<p:tagLst xmlns:p="http://schemas.openxmlformats.org/presentationml/2006/main">
  <p:tag name="AS_UNIQUEID" val="4385"/>
</p:tagLst>
</file>

<file path=ppt/tags/tag5.xml><?xml version="1.0" encoding="utf-8"?>
<p:tagLst xmlns:p="http://schemas.openxmlformats.org/presentationml/2006/main">
  <p:tag name="AS_UNIQUEID" val="4386"/>
</p:tagLst>
</file>

<file path=ppt/tags/tag6.xml><?xml version="1.0" encoding="utf-8"?>
<p:tagLst xmlns:p="http://schemas.openxmlformats.org/presentationml/2006/main">
  <p:tag name="AS_UNIQUEID" val="4387"/>
</p:tagLst>
</file>

<file path=ppt/tags/tag7.xml><?xml version="1.0" encoding="utf-8"?>
<p:tagLst xmlns:p="http://schemas.openxmlformats.org/presentationml/2006/main">
  <p:tag name="AS_UNIQUEID" val="4388"/>
</p:tagLst>
</file>

<file path=ppt/tags/tag8.xml><?xml version="1.0" encoding="utf-8"?>
<p:tagLst xmlns:p="http://schemas.openxmlformats.org/presentationml/2006/main">
  <p:tag name="AS_UNIQUEID" val="4389"/>
</p:tagLst>
</file>

<file path=ppt/tags/tag9.xml><?xml version="1.0" encoding="utf-8"?>
<p:tagLst xmlns:p="http://schemas.openxmlformats.org/presentationml/2006/main">
  <p:tag name="AS_UNIQUEID" val="4390"/>
</p:tagLst>
</file>

<file path=ppt/tags/tag10.xml><?xml version="1.0" encoding="utf-8"?>
<p:tagLst xmlns:p="http://schemas.openxmlformats.org/presentationml/2006/main">
  <p:tag name="AS_UNIQUEID" val="4391"/>
</p:tagLst>
</file>

<file path=ppt/tags/tag11.xml><?xml version="1.0" encoding="utf-8"?>
<p:tagLst xmlns:p="http://schemas.openxmlformats.org/presentationml/2006/main">
  <p:tag name="AS_UNIQUEID" val="4392"/>
</p:tagLst>
</file>

<file path=ppt/tags/tag12.xml><?xml version="1.0" encoding="utf-8"?>
<p:tagLst xmlns:p="http://schemas.openxmlformats.org/presentationml/2006/main">
  <p:tag name="AS_UNIQUEID" val="4393"/>
</p:tagLst>
</file>

<file path=ppt/tags/tag13.xml><?xml version="1.0" encoding="utf-8"?>
<p:tagLst xmlns:p="http://schemas.openxmlformats.org/presentationml/2006/main">
  <p:tag name="AS_UNIQUEID" val="4394"/>
</p:tagLst>
</file>

<file path=ppt/tags/tag14.xml><?xml version="1.0" encoding="utf-8"?>
<p:tagLst xmlns:p="http://schemas.openxmlformats.org/presentationml/2006/main">
  <p:tag name="AS_UNIQUEID" val="4395"/>
</p:tagLst>
</file>

<file path=ppt/tags/tag15.xml><?xml version="1.0" encoding="utf-8"?>
<p:tagLst xmlns:p="http://schemas.openxmlformats.org/presentationml/2006/main">
  <p:tag name="AS_UNIQUEID" val="4396"/>
</p:tagLst>
</file>

<file path=ppt/tags/tag16.xml><?xml version="1.0" encoding="utf-8"?>
<p:tagLst xmlns:p="http://schemas.openxmlformats.org/presentationml/2006/main">
  <p:tag name="AS_UNIQUEID" val="4397"/>
</p:tagLst>
</file>

<file path=ppt/tags/tag17.xml><?xml version="1.0" encoding="utf-8"?>
<p:tagLst xmlns:p="http://schemas.openxmlformats.org/presentationml/2006/main">
  <p:tag name="AS_UNIQUEID" val="4398"/>
</p:tagLst>
</file>

<file path=ppt/tags/tag18.xml><?xml version="1.0" encoding="utf-8"?>
<p:tagLst xmlns:p="http://schemas.openxmlformats.org/presentationml/2006/main">
  <p:tag name="AS_UNIQUEID" val="4399"/>
</p:tagLst>
</file>

<file path=ppt/tags/tag19.xml><?xml version="1.0" encoding="utf-8"?>
<p:tagLst xmlns:p="http://schemas.openxmlformats.org/presentationml/2006/main">
  <p:tag name="AS_UNIQUEID" val="4400"/>
</p:tagLst>
</file>

<file path=ppt/tags/tag20.xml><?xml version="1.0" encoding="utf-8"?>
<p:tagLst xmlns:p="http://schemas.openxmlformats.org/presentationml/2006/main">
  <p:tag name="AS_UNIQUEID" val="4401"/>
</p:tagLst>
</file>

<file path=ppt/tags/tag21.xml><?xml version="1.0" encoding="utf-8"?>
<p:tagLst xmlns:p="http://schemas.openxmlformats.org/presentationml/2006/main">
  <p:tag name="AS_UNIQUEID" val="4402"/>
</p:tagLst>
</file>

<file path=ppt/tags/tag22.xml><?xml version="1.0" encoding="utf-8"?>
<p:tagLst xmlns:p="http://schemas.openxmlformats.org/presentationml/2006/main">
  <p:tag name="AS_UNIQUEID" val="4403"/>
</p:tagLst>
</file>

<file path=ppt/tags/tag23.xml><?xml version="1.0" encoding="utf-8"?>
<p:tagLst xmlns:p="http://schemas.openxmlformats.org/presentationml/2006/main">
  <p:tag name="AS_UNIQUEID" val="4404"/>
</p:tagLst>
</file>

<file path=ppt/tags/tag24.xml><?xml version="1.0" encoding="utf-8"?>
<p:tagLst xmlns:p="http://schemas.openxmlformats.org/presentationml/2006/main">
  <p:tag name="AS_UNIQUEID" val="4405"/>
</p:tagLst>
</file>

<file path=ppt/tags/tag25.xml><?xml version="1.0" encoding="utf-8"?>
<p:tagLst xmlns:p="http://schemas.openxmlformats.org/presentationml/2006/main">
  <p:tag name="AS_UNIQUEID" val="4406"/>
</p:tagLst>
</file>

<file path=ppt/tags/tag26.xml><?xml version="1.0" encoding="utf-8"?>
<p:tagLst xmlns:p="http://schemas.openxmlformats.org/presentationml/2006/main">
  <p:tag name="AS_UNIQUEID" val="4407"/>
</p:tagLst>
</file>

<file path=ppt/tags/tag27.xml><?xml version="1.0" encoding="utf-8"?>
<p:tagLst xmlns:p="http://schemas.openxmlformats.org/presentationml/2006/main">
  <p:tag name="AS_UNIQUEID" val="4408"/>
</p:tagLst>
</file>

<file path=ppt/tags/tag28.xml><?xml version="1.0" encoding="utf-8"?>
<p:tagLst xmlns:p="http://schemas.openxmlformats.org/presentationml/2006/main">
  <p:tag name="AS_UNIQUEID" val="4409"/>
</p:tagLst>
</file>

<file path=ppt/tags/tag29.xml><?xml version="1.0" encoding="utf-8"?>
<p:tagLst xmlns:p="http://schemas.openxmlformats.org/presentationml/2006/main">
  <p:tag name="AS_UNIQUEID" val="4410"/>
</p:tagLst>
</file>

<file path=ppt/tags/tag30.xml><?xml version="1.0" encoding="utf-8"?>
<p:tagLst xmlns:p="http://schemas.openxmlformats.org/presentationml/2006/main">
  <p:tag name="AS_UNIQUEID" val="4411"/>
</p:tagLst>
</file>

<file path=ppt/tags/tag31.xml><?xml version="1.0" encoding="utf-8"?>
<p:tagLst xmlns:p="http://schemas.openxmlformats.org/presentationml/2006/main">
  <p:tag name="AS_UNIQUEID" val="4412"/>
</p:tagLst>
</file>

<file path=ppt/tags/tag32.xml><?xml version="1.0" encoding="utf-8"?>
<p:tagLst xmlns:p="http://schemas.openxmlformats.org/presentationml/2006/main">
  <p:tag name="AS_UNIQUEID" val="4413"/>
</p:tagLst>
</file>

<file path=ppt/tags/tag33.xml><?xml version="1.0" encoding="utf-8"?>
<p:tagLst xmlns:p="http://schemas.openxmlformats.org/presentationml/2006/main">
  <p:tag name="AS_UNIQUEID" val="4414"/>
</p:tagLst>
</file>

<file path=ppt/tags/tag34.xml><?xml version="1.0" encoding="utf-8"?>
<p:tagLst xmlns:p="http://schemas.openxmlformats.org/presentationml/2006/main">
  <p:tag name="AS_UNIQUEID" val="4415"/>
</p:tagLst>
</file>

<file path=ppt/tags/tag35.xml><?xml version="1.0" encoding="utf-8"?>
<p:tagLst xmlns:p="http://schemas.openxmlformats.org/presentationml/2006/main">
  <p:tag name="AS_UNIQUEID" val="4416"/>
</p:tagLst>
</file>

<file path=ppt/tags/tag36.xml><?xml version="1.0" encoding="utf-8"?>
<p:tagLst xmlns:p="http://schemas.openxmlformats.org/presentationml/2006/main">
  <p:tag name="AS_UNIQUEID" val="4417"/>
</p:tagLst>
</file>

<file path=ppt/tags/tag37.xml><?xml version="1.0" encoding="utf-8"?>
<p:tagLst xmlns:p="http://schemas.openxmlformats.org/presentationml/2006/main">
  <p:tag name="AS_UNIQUEID" val="4418"/>
</p:tagLst>
</file>

<file path=ppt/tags/tag38.xml><?xml version="1.0" encoding="utf-8"?>
<p:tagLst xmlns:p="http://schemas.openxmlformats.org/presentationml/2006/main">
  <p:tag name="AS_UNIQUEID" val="4419"/>
</p:tagLst>
</file>

<file path=ppt/tags/tag39.xml><?xml version="1.0" encoding="utf-8"?>
<p:tagLst xmlns:p="http://schemas.openxmlformats.org/presentationml/2006/main">
  <p:tag name="AS_UNIQUEID" val="4420"/>
</p:tagLst>
</file>

<file path=ppt/tags/tag40.xml><?xml version="1.0" encoding="utf-8"?>
<p:tagLst xmlns:p="http://schemas.openxmlformats.org/presentationml/2006/main">
  <p:tag name="AS_UNIQUEID" val="4421"/>
</p:tagLst>
</file>

<file path=ppt/tags/tag41.xml><?xml version="1.0" encoding="utf-8"?>
<p:tagLst xmlns:p="http://schemas.openxmlformats.org/presentationml/2006/main">
  <p:tag name="AS_UNIQUEID" val="4422"/>
</p:tagLst>
</file>

<file path=ppt/tags/tag42.xml><?xml version="1.0" encoding="utf-8"?>
<p:tagLst xmlns:p="http://schemas.openxmlformats.org/presentationml/2006/main">
  <p:tag name="AS_UNIQUEID" val="4423"/>
</p:tagLst>
</file>

<file path=ppt/tags/tag43.xml><?xml version="1.0" encoding="utf-8"?>
<p:tagLst xmlns:p="http://schemas.openxmlformats.org/presentationml/2006/main">
  <p:tag name="AS_UNIQUEID" val="4424"/>
</p:tagLst>
</file>

<file path=ppt/tags/tag44.xml><?xml version="1.0" encoding="utf-8"?>
<p:tagLst xmlns:p="http://schemas.openxmlformats.org/presentationml/2006/main">
  <p:tag name="AS_UNIQUEID" val="4425"/>
</p:tagLst>
</file>

<file path=ppt/tags/tag45.xml><?xml version="1.0" encoding="utf-8"?>
<p:tagLst xmlns:p="http://schemas.openxmlformats.org/presentationml/2006/main">
  <p:tag name="AS_UNIQUEID" val="4426"/>
</p:tagLst>
</file>

<file path=ppt/tags/tag46.xml><?xml version="1.0" encoding="utf-8"?>
<p:tagLst xmlns:p="http://schemas.openxmlformats.org/presentationml/2006/main">
  <p:tag name="AS_UNIQUEID" val="4427"/>
</p:tagLst>
</file>

<file path=ppt/tags/tag47.xml><?xml version="1.0" encoding="utf-8"?>
<p:tagLst xmlns:p="http://schemas.openxmlformats.org/presentationml/2006/main">
  <p:tag name="AS_UNIQUEID" val="4428"/>
</p:tagLst>
</file>

<file path=ppt/tags/tag48.xml><?xml version="1.0" encoding="utf-8"?>
<p:tagLst xmlns:p="http://schemas.openxmlformats.org/presentationml/2006/main">
  <p:tag name="AS_UNIQUEID" val="4429"/>
</p:tagLst>
</file>

<file path=ppt/tags/tag49.xml><?xml version="1.0" encoding="utf-8"?>
<p:tagLst xmlns:p="http://schemas.openxmlformats.org/presentationml/2006/main">
  <p:tag name="AS_UNIQUEID" val="4430"/>
</p:tagLst>
</file>

<file path=ppt/tags/tag50.xml><?xml version="1.0" encoding="utf-8"?>
<p:tagLst xmlns:p="http://schemas.openxmlformats.org/presentationml/2006/main">
  <p:tag name="AS_UNIQUEID" val="4431"/>
</p:tagLst>
</file>

<file path=ppt/tags/tag51.xml><?xml version="1.0" encoding="utf-8"?>
<p:tagLst xmlns:p="http://schemas.openxmlformats.org/presentationml/2006/main">
  <p:tag name="AS_UNIQUEID" val="4432"/>
</p:tagLst>
</file>

<file path=ppt/tags/tag52.xml><?xml version="1.0" encoding="utf-8"?>
<p:tagLst xmlns:p="http://schemas.openxmlformats.org/presentationml/2006/main">
  <p:tag name="AS_UNIQUEID" val="4433"/>
</p:tagLst>
</file>

<file path=ppt/tags/tag53.xml><?xml version="1.0" encoding="utf-8"?>
<p:tagLst xmlns:p="http://schemas.openxmlformats.org/presentationml/2006/main">
  <p:tag name="AS_UNIQUEID" val="4434"/>
</p:tagLst>
</file>

<file path=ppt/tags/tag54.xml><?xml version="1.0" encoding="utf-8"?>
<p:tagLst xmlns:p="http://schemas.openxmlformats.org/presentationml/2006/main">
  <p:tag name="AS_UNIQUEID" val="4435"/>
</p:tagLst>
</file>

<file path=ppt/tags/tag55.xml><?xml version="1.0" encoding="utf-8"?>
<p:tagLst xmlns:p="http://schemas.openxmlformats.org/presentationml/2006/main">
  <p:tag name="AS_UNIQUEID" val="4436"/>
</p:tagLst>
</file>

<file path=ppt/tags/tag56.xml><?xml version="1.0" encoding="utf-8"?>
<p:tagLst xmlns:p="http://schemas.openxmlformats.org/presentationml/2006/main">
  <p:tag name="AS_UNIQUEID" val="4437"/>
</p:tagLst>
</file>

<file path=ppt/tags/tag57.xml><?xml version="1.0" encoding="utf-8"?>
<p:tagLst xmlns:p="http://schemas.openxmlformats.org/presentationml/2006/main">
  <p:tag name="AS_UNIQUEID" val="4438"/>
</p:tagLst>
</file>

<file path=ppt/tags/tag58.xml><?xml version="1.0" encoding="utf-8"?>
<p:tagLst xmlns:p="http://schemas.openxmlformats.org/presentationml/2006/main">
  <p:tag name="AS_UNIQUEID" val="4439"/>
</p:tagLst>
</file>

<file path=ppt/tags/tag59.xml><?xml version="1.0" encoding="utf-8"?>
<p:tagLst xmlns:p="http://schemas.openxmlformats.org/presentationml/2006/main">
  <p:tag name="AS_UNIQUEID" val="4440"/>
</p:tagLst>
</file>

<file path=ppt/tags/tag60.xml><?xml version="1.0" encoding="utf-8"?>
<p:tagLst xmlns:p="http://schemas.openxmlformats.org/presentationml/2006/main">
  <p:tag name="AS_UNIQUEID" val="4441"/>
</p:tagLst>
</file>

<file path=ppt/tags/tag61.xml><?xml version="1.0" encoding="utf-8"?>
<p:tagLst xmlns:p="http://schemas.openxmlformats.org/presentationml/2006/main">
  <p:tag name="AS_UNIQUEID" val="4442"/>
</p:tagLst>
</file>

<file path=ppt/tags/tag62.xml><?xml version="1.0" encoding="utf-8"?>
<p:tagLst xmlns:p="http://schemas.openxmlformats.org/presentationml/2006/main">
  <p:tag name="AS_UNIQUEID" val="4443"/>
</p:tagLst>
</file>

<file path=ppt/tags/tag63.xml><?xml version="1.0" encoding="utf-8"?>
<p:tagLst xmlns:p="http://schemas.openxmlformats.org/presentationml/2006/main">
  <p:tag name="AS_UNIQUEID" val="4444"/>
</p:tagLst>
</file>

<file path=ppt/tags/tag64.xml><?xml version="1.0" encoding="utf-8"?>
<p:tagLst xmlns:p="http://schemas.openxmlformats.org/presentationml/2006/main">
  <p:tag name="AS_UNIQUEID" val="4445"/>
</p:tagLst>
</file>

<file path=ppt/tags/tag65.xml><?xml version="1.0" encoding="utf-8"?>
<p:tagLst xmlns:p="http://schemas.openxmlformats.org/presentationml/2006/main">
  <p:tag name="AS_UNIQUEID" val="4446"/>
</p:tagLst>
</file>

<file path=ppt/tags/tag66.xml><?xml version="1.0" encoding="utf-8"?>
<p:tagLst xmlns:p="http://schemas.openxmlformats.org/presentationml/2006/main">
  <p:tag name="AS_UNIQUEID" val="4447"/>
</p:tagLst>
</file>

<file path=ppt/tags/tag67.xml><?xml version="1.0" encoding="utf-8"?>
<p:tagLst xmlns:p="http://schemas.openxmlformats.org/presentationml/2006/main">
  <p:tag name="AS_UNIQUEID" val="4448"/>
</p:tagLst>
</file>

<file path=ppt/tags/tag68.xml><?xml version="1.0" encoding="utf-8"?>
<p:tagLst xmlns:p="http://schemas.openxmlformats.org/presentationml/2006/main">
  <p:tag name="AS_UNIQUEID" val="4449"/>
</p:tagLst>
</file>

<file path=ppt/tags/tag69.xml><?xml version="1.0" encoding="utf-8"?>
<p:tagLst xmlns:p="http://schemas.openxmlformats.org/presentationml/2006/main">
  <p:tag name="AS_UNIQUEID" val="4450"/>
</p:tagLst>
</file>

<file path=ppt/tags/tag70.xml><?xml version="1.0" encoding="utf-8"?>
<p:tagLst xmlns:p="http://schemas.openxmlformats.org/presentationml/2006/main">
  <p:tag name="AS_UNIQUEID" val="4451"/>
</p:tagLst>
</file>

<file path=ppt/tags/tag71.xml><?xml version="1.0" encoding="utf-8"?>
<p:tagLst xmlns:p="http://schemas.openxmlformats.org/presentationml/2006/main">
  <p:tag name="AS_UNIQUEID" val="4452"/>
</p:tagLst>
</file>

<file path=ppt/tags/tag72.xml><?xml version="1.0" encoding="utf-8"?>
<p:tagLst xmlns:p="http://schemas.openxmlformats.org/presentationml/2006/main">
  <p:tag name="AS_UNIQUEID" val="4453"/>
</p:tagLst>
</file>

<file path=ppt/tags/tag73.xml><?xml version="1.0" encoding="utf-8"?>
<p:tagLst xmlns:p="http://schemas.openxmlformats.org/presentationml/2006/main">
  <p:tag name="AS_UNIQUEID" val="4454"/>
</p:tagLst>
</file>

<file path=ppt/tags/tag74.xml><?xml version="1.0" encoding="utf-8"?>
<p:tagLst xmlns:p="http://schemas.openxmlformats.org/presentationml/2006/main">
  <p:tag name="AS_UNIQUEID" val="4455"/>
</p:tagLst>
</file>

<file path=ppt/tags/tag75.xml><?xml version="1.0" encoding="utf-8"?>
<p:tagLst xmlns:p="http://schemas.openxmlformats.org/presentationml/2006/main">
  <p:tag name="AS_UNIQUEID" val="4456"/>
</p:tagLst>
</file>

<file path=ppt/tags/tag76.xml><?xml version="1.0" encoding="utf-8"?>
<p:tagLst xmlns:p="http://schemas.openxmlformats.org/presentationml/2006/main">
  <p:tag name="AS_UNIQUEID" val="4340"/>
</p:tagLst>
</file>

<file path=ppt/tags/tag77.xml><?xml version="1.0" encoding="utf-8"?>
<p:tagLst xmlns:p="http://schemas.openxmlformats.org/presentationml/2006/main">
  <p:tag name="AS_UNIQUEID" val="1061"/>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8.xml><?xml version="1.0" encoding="utf-8"?>
<p:tagLst xmlns:p="http://schemas.openxmlformats.org/presentationml/2006/main">
  <p:tag name="AS_UNIQUEID" val="1062"/>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9.xml><?xml version="1.0" encoding="utf-8"?>
<p:tagLst xmlns:p="http://schemas.openxmlformats.org/presentationml/2006/main">
  <p:tag name="AS_UNIQUEID" val="1063"/>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0.xml><?xml version="1.0" encoding="utf-8"?>
<p:tagLst xmlns:p="http://schemas.openxmlformats.org/presentationml/2006/main">
  <p:tag name="AS_UNIQUEID" val="1064"/>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1.xml><?xml version="1.0" encoding="utf-8"?>
<p:tagLst xmlns:p="http://schemas.openxmlformats.org/presentationml/2006/main">
  <p:tag name="AS_UNIQUEID" val="1065"/>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2.xml><?xml version="1.0" encoding="utf-8"?>
<p:tagLst xmlns:p="http://schemas.openxmlformats.org/presentationml/2006/main">
  <p:tag name="AS_UNIQUEID" val="4341"/>
</p:tagLst>
</file>

<file path=ppt/tags/tag83.xml><?xml version="1.0" encoding="utf-8"?>
<p:tagLst xmlns:p="http://schemas.openxmlformats.org/presentationml/2006/main">
  <p:tag name="AS_UNIQUEID" val="1067"/>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4.xml><?xml version="1.0" encoding="utf-8"?>
<p:tagLst xmlns:p="http://schemas.openxmlformats.org/presentationml/2006/main">
  <p:tag name="AS_UNIQUEID" val="1068"/>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5.xml><?xml version="1.0" encoding="utf-8"?>
<p:tagLst xmlns:p="http://schemas.openxmlformats.org/presentationml/2006/main">
  <p:tag name="AS_UNIQUEID" val="1069"/>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6.xml><?xml version="1.0" encoding="utf-8"?>
<p:tagLst xmlns:p="http://schemas.openxmlformats.org/presentationml/2006/main">
  <p:tag name="AS_UNIQUEID" val="1070"/>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7.xml><?xml version="1.0" encoding="utf-8"?>
<p:tagLst xmlns:p="http://schemas.openxmlformats.org/presentationml/2006/main">
  <p:tag name="AS_UNIQUEID" val="1071"/>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8.xml><?xml version="1.0" encoding="utf-8"?>
<p:tagLst xmlns:p="http://schemas.openxmlformats.org/presentationml/2006/main">
  <p:tag name="AS_UNIQUEID" val="4342"/>
</p:tagLst>
</file>

<file path=ppt/tags/tag89.xml><?xml version="1.0" encoding="utf-8"?>
<p:tagLst xmlns:p="http://schemas.openxmlformats.org/presentationml/2006/main">
  <p:tag name="AS_UNIQUEID" val="1073"/>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0.xml><?xml version="1.0" encoding="utf-8"?>
<p:tagLst xmlns:p="http://schemas.openxmlformats.org/presentationml/2006/main">
  <p:tag name="AS_UNIQUEID" val="1074"/>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1.xml><?xml version="1.0" encoding="utf-8"?>
<p:tagLst xmlns:p="http://schemas.openxmlformats.org/presentationml/2006/main">
  <p:tag name="AS_UNIQUEID" val="1075"/>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2.xml><?xml version="1.0" encoding="utf-8"?>
<p:tagLst xmlns:p="http://schemas.openxmlformats.org/presentationml/2006/main">
  <p:tag name="AS_UNIQUEID" val="1076"/>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3.xml><?xml version="1.0" encoding="utf-8"?>
<p:tagLst xmlns:p="http://schemas.openxmlformats.org/presentationml/2006/main">
  <p:tag name="AS_UNIQUEID" val="1077"/>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4.xml><?xml version="1.0" encoding="utf-8"?>
<p:tagLst xmlns:p="http://schemas.openxmlformats.org/presentationml/2006/main">
  <p:tag name="AS_UNIQUEID" val="4343"/>
</p:tagLst>
</file>

<file path=ppt/tags/tag95.xml><?xml version="1.0" encoding="utf-8"?>
<p:tagLst xmlns:p="http://schemas.openxmlformats.org/presentationml/2006/main">
  <p:tag name="AS_UNIQUEID" val="1079"/>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96.xml><?xml version="1.0" encoding="utf-8"?>
<p:tagLst xmlns:p="http://schemas.openxmlformats.org/presentationml/2006/main">
  <p:tag name="AS_UNIQUEID" val="1080"/>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97.xml><?xml version="1.0" encoding="utf-8"?>
<p:tagLst xmlns:p="http://schemas.openxmlformats.org/presentationml/2006/main">
  <p:tag name="AS_UNIQUEID" val="1081"/>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98.xml><?xml version="1.0" encoding="utf-8"?>
<p:tagLst xmlns:p="http://schemas.openxmlformats.org/presentationml/2006/main">
  <p:tag name="AS_UNIQUEID" val="1082"/>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99.xml><?xml version="1.0" encoding="utf-8"?>
<p:tagLst xmlns:p="http://schemas.openxmlformats.org/presentationml/2006/main">
  <p:tag name="AS_UNIQUEID" val="1083"/>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00.xml><?xml version="1.0" encoding="utf-8"?>
<p:tagLst xmlns:p="http://schemas.openxmlformats.org/presentationml/2006/main">
  <p:tag name="AS_UNIQUEID" val="1084"/>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01.xml><?xml version="1.0" encoding="utf-8"?>
<p:tagLst xmlns:p="http://schemas.openxmlformats.org/presentationml/2006/main">
  <p:tag name="AS_UNIQUEID" val="4344"/>
</p:tagLst>
</file>

<file path=ppt/tags/tag102.xml><?xml version="1.0" encoding="utf-8"?>
<p:tagLst xmlns:p="http://schemas.openxmlformats.org/presentationml/2006/main">
  <p:tag name="AS_UNIQUEID" val="1086"/>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03.xml><?xml version="1.0" encoding="utf-8"?>
<p:tagLst xmlns:p="http://schemas.openxmlformats.org/presentationml/2006/main">
  <p:tag name="AS_UNIQUEID" val="1087"/>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04.xml><?xml version="1.0" encoding="utf-8"?>
<p:tagLst xmlns:p="http://schemas.openxmlformats.org/presentationml/2006/main">
  <p:tag name="AS_UNIQUEID" val="1088"/>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05.xml><?xml version="1.0" encoding="utf-8"?>
<p:tagLst xmlns:p="http://schemas.openxmlformats.org/presentationml/2006/main">
  <p:tag name="AS_UNIQUEID" val="1089"/>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06.xml><?xml version="1.0" encoding="utf-8"?>
<p:tagLst xmlns:p="http://schemas.openxmlformats.org/presentationml/2006/main">
  <p:tag name="AS_UNIQUEID" val="1090"/>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07.xml><?xml version="1.0" encoding="utf-8"?>
<p:tagLst xmlns:p="http://schemas.openxmlformats.org/presentationml/2006/main">
  <p:tag name="AS_UNIQUEID" val="1091"/>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08.xml><?xml version="1.0" encoding="utf-8"?>
<p:tagLst xmlns:p="http://schemas.openxmlformats.org/presentationml/2006/main">
  <p:tag name="AS_UNIQUEID" val="1092"/>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09.xml><?xml version="1.0" encoding="utf-8"?>
<p:tagLst xmlns:p="http://schemas.openxmlformats.org/presentationml/2006/main">
  <p:tag name="AS_UNIQUEID" val="1093"/>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10.xml><?xml version="1.0" encoding="utf-8"?>
<p:tagLst xmlns:p="http://schemas.openxmlformats.org/presentationml/2006/main">
  <p:tag name="AS_UNIQUEID" val="4345"/>
</p:tagLst>
</file>

<file path=ppt/tags/tag111.xml><?xml version="1.0" encoding="utf-8"?>
<p:tagLst xmlns:p="http://schemas.openxmlformats.org/presentationml/2006/main">
  <p:tag name="AS_UNIQUEID" val="1095"/>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12.xml><?xml version="1.0" encoding="utf-8"?>
<p:tagLst xmlns:p="http://schemas.openxmlformats.org/presentationml/2006/main">
  <p:tag name="AS_UNIQUEID" val="1096"/>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13.xml><?xml version="1.0" encoding="utf-8"?>
<p:tagLst xmlns:p="http://schemas.openxmlformats.org/presentationml/2006/main">
  <p:tag name="AS_UNIQUEID" val="1097"/>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14.xml><?xml version="1.0" encoding="utf-8"?>
<p:tagLst xmlns:p="http://schemas.openxmlformats.org/presentationml/2006/main">
  <p:tag name="AS_UNIQUEID" val="1098"/>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15.xml><?xml version="1.0" encoding="utf-8"?>
<p:tagLst xmlns:p="http://schemas.openxmlformats.org/presentationml/2006/main">
  <p:tag name="AS_UNIQUEID" val="4346"/>
</p:tagLst>
</file>

<file path=ppt/tags/tag116.xml><?xml version="1.0" encoding="utf-8"?>
<p:tagLst xmlns:p="http://schemas.openxmlformats.org/presentationml/2006/main">
  <p:tag name="AS_UNIQUEID" val="1100"/>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17.xml><?xml version="1.0" encoding="utf-8"?>
<p:tagLst xmlns:p="http://schemas.openxmlformats.org/presentationml/2006/main">
  <p:tag name="AS_UNIQUEID" val="1101"/>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18.xml><?xml version="1.0" encoding="utf-8"?>
<p:tagLst xmlns:p="http://schemas.openxmlformats.org/presentationml/2006/main">
  <p:tag name="AS_UNIQUEID" val="1102"/>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19.xml><?xml version="1.0" encoding="utf-8"?>
<p:tagLst xmlns:p="http://schemas.openxmlformats.org/presentationml/2006/main">
  <p:tag name="AS_UNIQUEID" val="4347"/>
</p:tagLst>
</file>

<file path=ppt/tags/tag120.xml><?xml version="1.0" encoding="utf-8"?>
<p:tagLst xmlns:p="http://schemas.openxmlformats.org/presentationml/2006/main">
  <p:tag name="AS_UNIQUEID" val="1104"/>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1.xml><?xml version="1.0" encoding="utf-8"?>
<p:tagLst xmlns:p="http://schemas.openxmlformats.org/presentationml/2006/main">
  <p:tag name="AS_UNIQUEID" val="1105"/>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2.xml><?xml version="1.0" encoding="utf-8"?>
<p:tagLst xmlns:p="http://schemas.openxmlformats.org/presentationml/2006/main">
  <p:tag name="AS_UNIQUEID" val="1106"/>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3.xml><?xml version="1.0" encoding="utf-8"?>
<p:tagLst xmlns:p="http://schemas.openxmlformats.org/presentationml/2006/main">
  <p:tag name="AS_UNIQUEID" val="1107"/>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4.xml><?xml version="1.0" encoding="utf-8"?>
<p:tagLst xmlns:p="http://schemas.openxmlformats.org/presentationml/2006/main">
  <p:tag name="AS_UNIQUEID" val="1108"/>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5.xml><?xml version="1.0" encoding="utf-8"?>
<p:tagLst xmlns:p="http://schemas.openxmlformats.org/presentationml/2006/main">
  <p:tag name="AS_UNIQUEID" val="1109"/>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6.xml><?xml version="1.0" encoding="utf-8"?>
<p:tagLst xmlns:p="http://schemas.openxmlformats.org/presentationml/2006/main">
  <p:tag name="AS_UNIQUEID" val="4348"/>
</p:tagLst>
</file>

<file path=ppt/tags/tag127.xml><?xml version="1.0" encoding="utf-8"?>
<p:tagLst xmlns:p="http://schemas.openxmlformats.org/presentationml/2006/main">
  <p:tag name="AS_UNIQUEID" val="1111"/>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28.xml><?xml version="1.0" encoding="utf-8"?>
<p:tagLst xmlns:p="http://schemas.openxmlformats.org/presentationml/2006/main">
  <p:tag name="AS_UNIQUEID" val="1112"/>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29.xml><?xml version="1.0" encoding="utf-8"?>
<p:tagLst xmlns:p="http://schemas.openxmlformats.org/presentationml/2006/main">
  <p:tag name="AS_UNIQUEID" val="1113"/>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30.xml><?xml version="1.0" encoding="utf-8"?>
<p:tagLst xmlns:p="http://schemas.openxmlformats.org/presentationml/2006/main">
  <p:tag name="AS_UNIQUEID" val="1114"/>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31.xml><?xml version="1.0" encoding="utf-8"?>
<p:tagLst xmlns:p="http://schemas.openxmlformats.org/presentationml/2006/main">
  <p:tag name="AS_UNIQUEID" val="1115"/>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32.xml><?xml version="1.0" encoding="utf-8"?>
<p:tagLst xmlns:p="http://schemas.openxmlformats.org/presentationml/2006/main">
  <p:tag name="AS_UNIQUEID" val="4349"/>
</p:tagLst>
</file>

<file path=ppt/tags/tag133.xml><?xml version="1.0" encoding="utf-8"?>
<p:tagLst xmlns:p="http://schemas.openxmlformats.org/presentationml/2006/main">
  <p:tag name="AS_UNIQUEID" val="1117"/>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34.xml><?xml version="1.0" encoding="utf-8"?>
<p:tagLst xmlns:p="http://schemas.openxmlformats.org/presentationml/2006/main">
  <p:tag name="AS_UNIQUEID" val="1118"/>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35.xml><?xml version="1.0" encoding="utf-8"?>
<p:tagLst xmlns:p="http://schemas.openxmlformats.org/presentationml/2006/main">
  <p:tag name="AS_UNIQUEID" val="1119"/>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36.xml><?xml version="1.0" encoding="utf-8"?>
<p:tagLst xmlns:p="http://schemas.openxmlformats.org/presentationml/2006/main">
  <p:tag name="AS_UNIQUEID" val="1120"/>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37.xml><?xml version="1.0" encoding="utf-8"?>
<p:tagLst xmlns:p="http://schemas.openxmlformats.org/presentationml/2006/main">
  <p:tag name="AS_UNIQUEID" val="4350"/>
</p:tagLst>
</file>

<file path=ppt/tags/tag138.xml><?xml version="1.0" encoding="utf-8"?>
<p:tagLst xmlns:p="http://schemas.openxmlformats.org/presentationml/2006/main">
  <p:tag name="AS_UNIQUEID" val="1122"/>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9.xml><?xml version="1.0" encoding="utf-8"?>
<p:tagLst xmlns:p="http://schemas.openxmlformats.org/presentationml/2006/main">
  <p:tag name="AS_UNIQUEID" val="1123"/>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0.xml><?xml version="1.0" encoding="utf-8"?>
<p:tagLst xmlns:p="http://schemas.openxmlformats.org/presentationml/2006/main">
  <p:tag name="AS_UNIQUEID" val="1124"/>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1.xml><?xml version="1.0" encoding="utf-8"?>
<p:tagLst xmlns:p="http://schemas.openxmlformats.org/presentationml/2006/main">
  <p:tag name="AS_UNIQUEID" val="1125"/>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2.xml><?xml version="1.0" encoding="utf-8"?>
<p:tagLst xmlns:p="http://schemas.openxmlformats.org/presentationml/2006/main">
  <p:tag name="AS_UNIQUEID" val="1126"/>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3.xml><?xml version="1.0" encoding="utf-8"?>
<p:tagLst xmlns:p="http://schemas.openxmlformats.org/presentationml/2006/main">
  <p:tag name="AS_UNIQUEID" val="4351"/>
</p:tagLst>
</file>

<file path=ppt/tags/tag144.xml><?xml version="1.0" encoding="utf-8"?>
<p:tagLst xmlns:p="http://schemas.openxmlformats.org/presentationml/2006/main">
  <p:tag name="AS_UNIQUEID" val="4352"/>
</p:tagLst>
</file>

<file path=ppt/tags/tag145.xml><?xml version="1.0" encoding="utf-8"?>
<p:tagLst xmlns:p="http://schemas.openxmlformats.org/presentationml/2006/main">
  <p:tag name="AS_UNIQUEID" val="1129"/>
  <p:tag name="KSO_WM_BEAUTIFY_FLAG" val="#wm#"/>
  <p:tag name="KSO_WM_TAG_VERSION" val="1.0"/>
  <p:tag name="KSO_WM_TEMPLATE_CATEGORY" val="custom"/>
  <p:tag name="KSO_WM_TEMPLATE_INDEX" val="20205081"/>
  <p:tag name="KSO_WM_UNIT_COMPATIBLE" val="0"/>
  <p:tag name="KSO_WM_UNIT_DIAGRAM_ISNUMVISUAL" val="0"/>
  <p:tag name="KSO_WM_UNIT_DIAGRAM_ISREFERUNIT" val="0"/>
  <p:tag name="KSO_WM_UNIT_HIGHLIGHT" val="0"/>
  <p:tag name="KSO_WM_UNIT_ID" val="_0**"/>
  <p:tag name="KSO_WM_UNIT_LAYERLEVEL" val="1"/>
</p:tagLst>
</file>

<file path=ppt/tags/tag146.xml><?xml version="1.0" encoding="utf-8"?>
<p:tagLst xmlns:p="http://schemas.openxmlformats.org/presentationml/2006/main">
  <p:tag name="AS_UNIQUEID" val="1130"/>
  <p:tag name="KSO_WM_BEAUTIFY_FLAG" val="#wm#"/>
  <p:tag name="KSO_WM_TAG_VERSION" val="1.0"/>
  <p:tag name="KSO_WM_TEMPLATE_CATEGORY" val="custom"/>
  <p:tag name="KSO_WM_TEMPLATE_INDEX" val="20205081"/>
  <p:tag name="KSO_WM_UNIT_COMPATIBLE" val="0"/>
  <p:tag name="KSO_WM_UNIT_DIAGRAM_ISNUMVISUAL" val="0"/>
  <p:tag name="KSO_WM_UNIT_DIAGRAM_ISREFERUNIT" val="0"/>
  <p:tag name="KSO_WM_UNIT_HIGHLIGHT" val="0"/>
  <p:tag name="KSO_WM_UNIT_ID" val="_0**"/>
  <p:tag name="KSO_WM_UNIT_LAYERLEVEL" val="1"/>
</p:tagLst>
</file>

<file path=ppt/tags/tag147.xml><?xml version="1.0" encoding="utf-8"?>
<p:tagLst xmlns:p="http://schemas.openxmlformats.org/presentationml/2006/main">
  <p:tag name="AS_UNIQUEID" val="1131"/>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48.xml><?xml version="1.0" encoding="utf-8"?>
<p:tagLst xmlns:p="http://schemas.openxmlformats.org/presentationml/2006/main">
  <p:tag name="AS_UNIQUEID" val="1132"/>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49.xml><?xml version="1.0" encoding="utf-8"?>
<p:tagLst xmlns:p="http://schemas.openxmlformats.org/presentationml/2006/main">
  <p:tag name="AS_UNIQUEID" val="1133"/>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50.xml><?xml version="1.0" encoding="utf-8"?>
<p:tagLst xmlns:p="http://schemas.openxmlformats.org/presentationml/2006/main">
  <p:tag name="AS_UNIQUEID" val="1134"/>
</p:tagLst>
</file>

<file path=ppt/tags/tag151.xml><?xml version="1.0" encoding="utf-8"?>
<p:tagLst xmlns:p="http://schemas.openxmlformats.org/presentationml/2006/main">
  <p:tag name="AS_UNIQUEID" val="4353"/>
</p:tagLst>
</file>

<file path=ppt/tags/tag152.xml><?xml version="1.0" encoding="utf-8"?>
<p:tagLst xmlns:p="http://schemas.openxmlformats.org/presentationml/2006/main">
  <p:tag name="AS_UNIQUEID" val="4354"/>
</p:tagLst>
</file>

<file path=ppt/tags/tag153.xml><?xml version="1.0" encoding="utf-8"?>
<p:tagLst xmlns:p="http://schemas.openxmlformats.org/presentationml/2006/main">
  <p:tag name="AS_UNIQUEID" val="1136"/>
</p:tagLst>
</file>

<file path=ppt/tags/tag154.xml><?xml version="1.0" encoding="utf-8"?>
<p:tagLst xmlns:p="http://schemas.openxmlformats.org/presentationml/2006/main">
  <p:tag name="AS_UNIQUEID" val="1137"/>
</p:tagLst>
</file>

<file path=ppt/tags/tag155.xml><?xml version="1.0" encoding="utf-8"?>
<p:tagLst xmlns:p="http://schemas.openxmlformats.org/presentationml/2006/main">
  <p:tag name="AS_UNIQUEID" val="1138"/>
</p:tagLst>
</file>

<file path=ppt/tags/tag156.xml><?xml version="1.0" encoding="utf-8"?>
<p:tagLst xmlns:p="http://schemas.openxmlformats.org/presentationml/2006/main">
  <p:tag name="AS_UNIQUEID" val="1139"/>
</p:tagLst>
</file>

<file path=ppt/tags/tag157.xml><?xml version="1.0" encoding="utf-8"?>
<p:tagLst xmlns:p="http://schemas.openxmlformats.org/presentationml/2006/main">
  <p:tag name="AS_UNIQUEID" val="1140"/>
</p:tagLst>
</file>

<file path=ppt/tags/tag158.xml><?xml version="1.0" encoding="utf-8"?>
<p:tagLst xmlns:p="http://schemas.openxmlformats.org/presentationml/2006/main">
  <p:tag name="AS_UNIQUEID" val="1141"/>
</p:tagLst>
</file>

<file path=ppt/tags/tag159.xml><?xml version="1.0" encoding="utf-8"?>
<p:tagLst xmlns:p="http://schemas.openxmlformats.org/presentationml/2006/main">
  <p:tag name="AS_UNIQUEID" val="4355"/>
</p:tagLst>
</file>

<file path=ppt/tags/tag160.xml><?xml version="1.0" encoding="utf-8"?>
<p:tagLst xmlns:p="http://schemas.openxmlformats.org/presentationml/2006/main">
  <p:tag name="AS_UNIQUEID" val="4281"/>
</p:tagLst>
</file>

<file path=ppt/tags/tag161.xml><?xml version="1.0" encoding="utf-8"?>
<p:tagLst xmlns:p="http://schemas.openxmlformats.org/presentationml/2006/main">
  <p:tag name="AS_UNIQUEID" val="4282"/>
</p:tagLst>
</file>

<file path=ppt/tags/tag162.xml><?xml version="1.0" encoding="utf-8"?>
<p:tagLst xmlns:p="http://schemas.openxmlformats.org/presentationml/2006/main">
  <p:tag name="AS_UNIQUEID" val="4283"/>
</p:tagLst>
</file>

<file path=ppt/tags/tag163.xml><?xml version="1.0" encoding="utf-8"?>
<p:tagLst xmlns:p="http://schemas.openxmlformats.org/presentationml/2006/main">
  <p:tag name="AS_UNIQUEID" val="4284"/>
</p:tagLst>
</file>

<file path=ppt/tags/tag164.xml><?xml version="1.0" encoding="utf-8"?>
<p:tagLst xmlns:p="http://schemas.openxmlformats.org/presentationml/2006/main">
  <p:tag name="AS_UNIQUEID" val="4285"/>
</p:tagLst>
</file>

<file path=ppt/tags/tag165.xml><?xml version="1.0" encoding="utf-8"?>
<p:tagLst xmlns:p="http://schemas.openxmlformats.org/presentationml/2006/main">
  <p:tag name="AS_UNIQUEID" val="4286"/>
</p:tagLst>
</file>

<file path=ppt/tags/tag166.xml><?xml version="1.0" encoding="utf-8"?>
<p:tagLst xmlns:p="http://schemas.openxmlformats.org/presentationml/2006/main">
  <p:tag name="AS_UNIQUEID" val="4287"/>
</p:tagLst>
</file>

<file path=ppt/tags/tag167.xml><?xml version="1.0" encoding="utf-8"?>
<p:tagLst xmlns:p="http://schemas.openxmlformats.org/presentationml/2006/main">
  <p:tag name="AS_UNIQUEID" val="4288"/>
</p:tagLst>
</file>

<file path=ppt/tags/tag168.xml><?xml version="1.0" encoding="utf-8"?>
<p:tagLst xmlns:p="http://schemas.openxmlformats.org/presentationml/2006/main">
  <p:tag name="AS_UNIQUEID" val="4289"/>
</p:tagLst>
</file>

<file path=ppt/tags/tag169.xml><?xml version="1.0" encoding="utf-8"?>
<p:tagLst xmlns:p="http://schemas.openxmlformats.org/presentationml/2006/main">
  <p:tag name="AS_UNIQUEID" val="4290"/>
</p:tagLst>
</file>

<file path=ppt/tags/tag170.xml><?xml version="1.0" encoding="utf-8"?>
<p:tagLst xmlns:p="http://schemas.openxmlformats.org/presentationml/2006/main">
  <p:tag name="AS_UNIQUEID" val="4291"/>
</p:tagLst>
</file>

<file path=ppt/tags/tag171.xml><?xml version="1.0" encoding="utf-8"?>
<p:tagLst xmlns:p="http://schemas.openxmlformats.org/presentationml/2006/main">
  <p:tag name="AS_UNIQUEID" val="4292"/>
</p:tagLst>
</file>

<file path=ppt/tags/tag172.xml><?xml version="1.0" encoding="utf-8"?>
<p:tagLst xmlns:p="http://schemas.openxmlformats.org/presentationml/2006/main">
  <p:tag name="AS_UNIQUEID" val="4293"/>
</p:tagLst>
</file>

<file path=ppt/tags/tag173.xml><?xml version="1.0" encoding="utf-8"?>
<p:tagLst xmlns:p="http://schemas.openxmlformats.org/presentationml/2006/main">
  <p:tag name="AS_UNIQUEID" val="4294"/>
</p:tagLst>
</file>

<file path=ppt/tags/tag174.xml><?xml version="1.0" encoding="utf-8"?>
<p:tagLst xmlns:p="http://schemas.openxmlformats.org/presentationml/2006/main">
  <p:tag name="AS_UNIQUEID" val="4295"/>
</p:tagLst>
</file>

<file path=ppt/tags/tag175.xml><?xml version="1.0" encoding="utf-8"?>
<p:tagLst xmlns:p="http://schemas.openxmlformats.org/presentationml/2006/main">
  <p:tag name="AS_UNIQUEID" val="4300"/>
</p:tagLst>
</file>

<file path=ppt/tags/tag176.xml><?xml version="1.0" encoding="utf-8"?>
<p:tagLst xmlns:p="http://schemas.openxmlformats.org/presentationml/2006/main">
  <p:tag name="AS_UNIQUEID" val="4301"/>
</p:tagLst>
</file>

<file path=ppt/tags/tag177.xml><?xml version="1.0" encoding="utf-8"?>
<p:tagLst xmlns:p="http://schemas.openxmlformats.org/presentationml/2006/main">
  <p:tag name="AS_UNIQUEID" val="4302"/>
  <p:tag name="KSO_WM_BEAUTIFY_FLAG" val=""/>
</p:tagLst>
</file>

<file path=ppt/tags/tag178.xml><?xml version="1.0" encoding="utf-8"?>
<p:tagLst xmlns:p="http://schemas.openxmlformats.org/presentationml/2006/main">
  <p:tag name="KSO_WM_SLIDE_MODEL_TYPE" val="cover"/>
</p:tagLst>
</file>

<file path=ppt/tags/tag179.xml><?xml version="1.0" encoding="utf-8"?>
<p:tagLst xmlns:p="http://schemas.openxmlformats.org/presentationml/2006/main">
  <p:tag name="AS_UNIQUEID" val="4356"/>
</p:tagLst>
</file>

<file path=ppt/tags/tag180.xml><?xml version="1.0" encoding="utf-8"?>
<p:tagLst xmlns:p="http://schemas.openxmlformats.org/presentationml/2006/main">
  <p:tag name="AS_UNIQUEID" val="1151"/>
</p:tagLst>
</file>

<file path=ppt/tags/tag181.xml><?xml version="1.0" encoding="utf-8"?>
<p:tagLst xmlns:p="http://schemas.openxmlformats.org/presentationml/2006/main">
  <p:tag name="AS_UNIQUEID" val="1152"/>
</p:tagLst>
</file>

<file path=ppt/tags/tag182.xml><?xml version="1.0" encoding="utf-8"?>
<p:tagLst xmlns:p="http://schemas.openxmlformats.org/presentationml/2006/main">
  <p:tag name="AS_UNIQUEID" val="1153"/>
  <p:tag name="KSO_WM_BEAUTIFY_FLAG" val=""/>
</p:tagLst>
</file>

<file path=ppt/tags/tag183.xml><?xml version="1.0" encoding="utf-8"?>
<p:tagLst xmlns:p="http://schemas.openxmlformats.org/presentationml/2006/main">
  <p:tag name="AS_UNIQUEID" val="1154"/>
  <p:tag name="KSO_WM_BEAUTIFY_FLAG" val=""/>
</p:tagLst>
</file>

<file path=ppt/tags/tag184.xml><?xml version="1.0" encoding="utf-8"?>
<p:tagLst xmlns:p="http://schemas.openxmlformats.org/presentationml/2006/main">
  <p:tag name="AS_UNIQUEID" val="1155"/>
  <p:tag name="KSO_WM_BEAUTIFY_FLAG" val=""/>
</p:tagLst>
</file>

<file path=ppt/tags/tag185.xml><?xml version="1.0" encoding="utf-8"?>
<p:tagLst xmlns:p="http://schemas.openxmlformats.org/presentationml/2006/main">
  <p:tag name="AS_UNIQUEID" val="1156"/>
  <p:tag name="KSO_WM_BEAUTIFY_FLAG" val=""/>
</p:tagLst>
</file>

<file path=ppt/tags/tag186.xml><?xml version="1.0" encoding="utf-8"?>
<p:tagLst xmlns:p="http://schemas.openxmlformats.org/presentationml/2006/main">
  <p:tag name="AS_UNIQUEID" val="1157"/>
</p:tagLst>
</file>

<file path=ppt/tags/tag187.xml><?xml version="1.0" encoding="utf-8"?>
<p:tagLst xmlns:p="http://schemas.openxmlformats.org/presentationml/2006/main">
  <p:tag name="AS_UNIQUEID" val="1158"/>
</p:tagLst>
</file>

<file path=ppt/tags/tag188.xml><?xml version="1.0" encoding="utf-8"?>
<p:tagLst xmlns:p="http://schemas.openxmlformats.org/presentationml/2006/main">
  <p:tag name="AS_UNIQUEID" val="1159"/>
</p:tagLst>
</file>

<file path=ppt/tags/tag189.xml><?xml version="1.0" encoding="utf-8"?>
<p:tagLst xmlns:p="http://schemas.openxmlformats.org/presentationml/2006/main">
  <p:tag name="AS_UNIQUEID" val="1160"/>
</p:tagLst>
</file>

<file path=ppt/tags/tag190.xml><?xml version="1.0" encoding="utf-8"?>
<p:tagLst xmlns:p="http://schemas.openxmlformats.org/presentationml/2006/main">
  <p:tag name="AS_UNIQUEID" val="1161"/>
</p:tagLst>
</file>

<file path=ppt/tags/tag191.xml><?xml version="1.0" encoding="utf-8"?>
<p:tagLst xmlns:p="http://schemas.openxmlformats.org/presentationml/2006/main">
  <p:tag name="AS_UNIQUEID" val="1162"/>
  <p:tag name="KSO_WM_BEAUTIFY_FLAG" val=""/>
</p:tagLst>
</file>

<file path=ppt/tags/tag192.xml><?xml version="1.0" encoding="utf-8"?>
<p:tagLst xmlns:p="http://schemas.openxmlformats.org/presentationml/2006/main">
  <p:tag name="AS_UNIQUEID" val="1163"/>
</p:tagLst>
</file>

<file path=ppt/tags/tag193.xml><?xml version="1.0" encoding="utf-8"?>
<p:tagLst xmlns:p="http://schemas.openxmlformats.org/presentationml/2006/main">
  <p:tag name="KSO_WM_BEAUTIFY_FLAG" val="#wm#"/>
  <p:tag name="KSO_WM_TEMPLATE_CATEGORY" val="custom"/>
  <p:tag name="KSO_WM_TEMPLATE_INDEX" val="20204136"/>
</p:tagLst>
</file>

<file path=ppt/tags/tag194.xml><?xml version="1.0" encoding="utf-8"?>
<p:tagLst xmlns:p="http://schemas.openxmlformats.org/presentationml/2006/main">
  <p:tag name="AS_UNIQUEID" val="4357"/>
</p:tagLst>
</file>

<file path=ppt/tags/tag195.xml><?xml version="1.0" encoding="utf-8"?>
<p:tagLst xmlns:p="http://schemas.openxmlformats.org/presentationml/2006/main">
  <p:tag name="AS_UNIQUEID" val="322"/>
</p:tagLst>
</file>

<file path=ppt/tags/tag196.xml><?xml version="1.0" encoding="utf-8"?>
<p:tagLst xmlns:p="http://schemas.openxmlformats.org/presentationml/2006/main">
  <p:tag name="AS_UNIQUEID" val="325"/>
</p:tagLst>
</file>

<file path=ppt/tags/tag197.xml><?xml version="1.0" encoding="utf-8"?>
<p:tagLst xmlns:p="http://schemas.openxmlformats.org/presentationml/2006/main">
  <p:tag name="AS_UNIQUEID" val="49"/>
  <p:tag name="KSO_WM_BEAUTIFY_FLAG" val=""/>
</p:tagLst>
</file>

<file path=ppt/tags/tag198.xml><?xml version="1.0" encoding="utf-8"?>
<p:tagLst xmlns:p="http://schemas.openxmlformats.org/presentationml/2006/main">
  <p:tag name="AS_UNIQUEID" val="1181"/>
</p:tagLst>
</file>

<file path=ppt/tags/tag199.xml><?xml version="1.0" encoding="utf-8"?>
<p:tagLst xmlns:p="http://schemas.openxmlformats.org/presentationml/2006/main">
  <p:tag name="AS_UNIQUEID" val="4358"/>
</p:tagLst>
</file>

<file path=ppt/tags/tag200.xml><?xml version="1.0" encoding="utf-8"?>
<p:tagLst xmlns:p="http://schemas.openxmlformats.org/presentationml/2006/main">
  <p:tag name="AS_UNIQUEID" val="42"/>
</p:tagLst>
</file>

<file path=ppt/tags/tag201.xml><?xml version="1.0" encoding="utf-8"?>
<p:tagLst xmlns:p="http://schemas.openxmlformats.org/presentationml/2006/main">
  <p:tag name="AS_UNIQUEID" val="43"/>
</p:tagLst>
</file>

<file path=ppt/tags/tag202.xml><?xml version="1.0" encoding="utf-8"?>
<p:tagLst xmlns:p="http://schemas.openxmlformats.org/presentationml/2006/main">
  <p:tag name="AS_UNIQUEID" val="44"/>
</p:tagLst>
</file>

<file path=ppt/tags/tag203.xml><?xml version="1.0" encoding="utf-8"?>
<p:tagLst xmlns:p="http://schemas.openxmlformats.org/presentationml/2006/main">
  <p:tag name="AS_UNIQUEID" val="45"/>
</p:tagLst>
</file>

<file path=ppt/tags/tag204.xml><?xml version="1.0" encoding="utf-8"?>
<p:tagLst xmlns:p="http://schemas.openxmlformats.org/presentationml/2006/main">
  <p:tag name="AS_UNIQUEID" val="48"/>
</p:tagLst>
</file>

<file path=ppt/tags/tag205.xml><?xml version="1.0" encoding="utf-8"?>
<p:tagLst xmlns:p="http://schemas.openxmlformats.org/presentationml/2006/main">
  <p:tag name="AS_UNIQUEID" val="49"/>
</p:tagLst>
</file>

<file path=ppt/tags/tag206.xml><?xml version="1.0" encoding="utf-8"?>
<p:tagLst xmlns:p="http://schemas.openxmlformats.org/presentationml/2006/main">
  <p:tag name="AS_UNIQUEID" val="1183"/>
</p:tagLst>
</file>

<file path=ppt/tags/tag207.xml><?xml version="1.0" encoding="utf-8"?>
<p:tagLst xmlns:p="http://schemas.openxmlformats.org/presentationml/2006/main">
  <p:tag name="AS_UNIQUEID" val="1184"/>
</p:tagLst>
</file>

<file path=ppt/tags/tag208.xml><?xml version="1.0" encoding="utf-8"?>
<p:tagLst xmlns:p="http://schemas.openxmlformats.org/presentationml/2006/main">
  <p:tag name="AS_UNIQUEID" val="4359"/>
</p:tagLst>
</file>

<file path=ppt/tags/tag209.xml><?xml version="1.0" encoding="utf-8"?>
<p:tagLst xmlns:p="http://schemas.openxmlformats.org/presentationml/2006/main">
  <p:tag name="AS_UNIQUEID" val="56"/>
</p:tagLst>
</file>

<file path=ppt/tags/tag210.xml><?xml version="1.0" encoding="utf-8"?>
<p:tagLst xmlns:p="http://schemas.openxmlformats.org/presentationml/2006/main">
  <p:tag name="AS_UNIQUEID" val="57"/>
</p:tagLst>
</file>

<file path=ppt/tags/tag211.xml><?xml version="1.0" encoding="utf-8"?>
<p:tagLst xmlns:p="http://schemas.openxmlformats.org/presentationml/2006/main">
  <p:tag name="AS_UNIQUEID" val="58"/>
</p:tagLst>
</file>

<file path=ppt/tags/tag212.xml><?xml version="1.0" encoding="utf-8"?>
<p:tagLst xmlns:p="http://schemas.openxmlformats.org/presentationml/2006/main">
  <p:tag name="AS_UNIQUEID" val="59"/>
</p:tagLst>
</file>

<file path=ppt/tags/tag213.xml><?xml version="1.0" encoding="utf-8"?>
<p:tagLst xmlns:p="http://schemas.openxmlformats.org/presentationml/2006/main">
  <p:tag name="AS_UNIQUEID" val="60"/>
</p:tagLst>
</file>

<file path=ppt/tags/tag214.xml><?xml version="1.0" encoding="utf-8"?>
<p:tagLst xmlns:p="http://schemas.openxmlformats.org/presentationml/2006/main">
  <p:tag name="AS_UNIQUEID" val="61"/>
</p:tagLst>
</file>

<file path=ppt/tags/tag215.xml><?xml version="1.0" encoding="utf-8"?>
<p:tagLst xmlns:p="http://schemas.openxmlformats.org/presentationml/2006/main">
  <p:tag name="AS_UNIQUEID" val="62"/>
</p:tagLst>
</file>

<file path=ppt/tags/tag216.xml><?xml version="1.0" encoding="utf-8"?>
<p:tagLst xmlns:p="http://schemas.openxmlformats.org/presentationml/2006/main">
  <p:tag name="AS_UNIQUEID" val="63"/>
</p:tagLst>
</file>

<file path=ppt/tags/tag217.xml><?xml version="1.0" encoding="utf-8"?>
<p:tagLst xmlns:p="http://schemas.openxmlformats.org/presentationml/2006/main">
  <p:tag name="AS_UNIQUEID" val="64"/>
</p:tagLst>
</file>

<file path=ppt/tags/tag218.xml><?xml version="1.0" encoding="utf-8"?>
<p:tagLst xmlns:p="http://schemas.openxmlformats.org/presentationml/2006/main">
  <p:tag name="AS_UNIQUEID" val="65"/>
</p:tagLst>
</file>

<file path=ppt/tags/tag219.xml><?xml version="1.0" encoding="utf-8"?>
<p:tagLst xmlns:p="http://schemas.openxmlformats.org/presentationml/2006/main">
  <p:tag name="AS_UNIQUEID" val="66"/>
</p:tagLst>
</file>

<file path=ppt/tags/tag220.xml><?xml version="1.0" encoding="utf-8"?>
<p:tagLst xmlns:p="http://schemas.openxmlformats.org/presentationml/2006/main">
  <p:tag name="AS_UNIQUEID" val="67"/>
</p:tagLst>
</file>

<file path=ppt/tags/tag221.xml><?xml version="1.0" encoding="utf-8"?>
<p:tagLst xmlns:p="http://schemas.openxmlformats.org/presentationml/2006/main">
  <p:tag name="AS_UNIQUEID" val="68"/>
</p:tagLst>
</file>

<file path=ppt/tags/tag222.xml><?xml version="1.0" encoding="utf-8"?>
<p:tagLst xmlns:p="http://schemas.openxmlformats.org/presentationml/2006/main">
  <p:tag name="AS_UNIQUEID" val="69"/>
</p:tagLst>
</file>

<file path=ppt/tags/tag223.xml><?xml version="1.0" encoding="utf-8"?>
<p:tagLst xmlns:p="http://schemas.openxmlformats.org/presentationml/2006/main">
  <p:tag name="AS_UNIQUEID" val="70"/>
</p:tagLst>
</file>

<file path=ppt/tags/tag224.xml><?xml version="1.0" encoding="utf-8"?>
<p:tagLst xmlns:p="http://schemas.openxmlformats.org/presentationml/2006/main">
  <p:tag name="AS_UNIQUEID" val="71"/>
</p:tagLst>
</file>

<file path=ppt/tags/tag225.xml><?xml version="1.0" encoding="utf-8"?>
<p:tagLst xmlns:p="http://schemas.openxmlformats.org/presentationml/2006/main">
  <p:tag name="AS_UNIQUEID" val="72"/>
</p:tagLst>
</file>

<file path=ppt/tags/tag226.xml><?xml version="1.0" encoding="utf-8"?>
<p:tagLst xmlns:p="http://schemas.openxmlformats.org/presentationml/2006/main">
  <p:tag name="AS_UNIQUEID" val="73"/>
</p:tagLst>
</file>

<file path=ppt/tags/tag227.xml><?xml version="1.0" encoding="utf-8"?>
<p:tagLst xmlns:p="http://schemas.openxmlformats.org/presentationml/2006/main">
  <p:tag name="AS_UNIQUEID" val="74"/>
</p:tagLst>
</file>

<file path=ppt/tags/tag228.xml><?xml version="1.0" encoding="utf-8"?>
<p:tagLst xmlns:p="http://schemas.openxmlformats.org/presentationml/2006/main">
  <p:tag name="AS_UNIQUEID" val="75"/>
</p:tagLst>
</file>

<file path=ppt/tags/tag229.xml><?xml version="1.0" encoding="utf-8"?>
<p:tagLst xmlns:p="http://schemas.openxmlformats.org/presentationml/2006/main">
  <p:tag name="AS_UNIQUEID" val="76"/>
</p:tagLst>
</file>

<file path=ppt/tags/tag230.xml><?xml version="1.0" encoding="utf-8"?>
<p:tagLst xmlns:p="http://schemas.openxmlformats.org/presentationml/2006/main">
  <p:tag name="AS_UNIQUEID" val="77"/>
</p:tagLst>
</file>

<file path=ppt/tags/tag231.xml><?xml version="1.0" encoding="utf-8"?>
<p:tagLst xmlns:p="http://schemas.openxmlformats.org/presentationml/2006/main">
  <p:tag name="AS_UNIQUEID" val="853"/>
  <p:tag name="KSO_WM_BEAUTIFY_FLAG" val=""/>
</p:tagLst>
</file>

<file path=ppt/tags/tag232.xml><?xml version="1.0" encoding="utf-8"?>
<p:tagLst xmlns:p="http://schemas.openxmlformats.org/presentationml/2006/main">
  <p:tag name="AS_UNIQUEID" val="58"/>
  <p:tag name="KSO_WM_BEAUTIFY_FLAG" val=""/>
</p:tagLst>
</file>

<file path=ppt/tags/tag233.xml><?xml version="1.0" encoding="utf-8"?>
<p:tagLst xmlns:p="http://schemas.openxmlformats.org/presentationml/2006/main">
  <p:tag name="AS_UNIQUEID" val="58"/>
  <p:tag name="KSO_WM_BEAUTIFY_FLAG" val=""/>
</p:tagLst>
</file>

<file path=ppt/tags/tag234.xml><?xml version="1.0" encoding="utf-8"?>
<p:tagLst xmlns:p="http://schemas.openxmlformats.org/presentationml/2006/main">
  <p:tag name="AS_UNIQUEID" val="58"/>
  <p:tag name="KSO_WM_BEAUTIFY_FLAG" val=""/>
</p:tagLst>
</file>

<file path=ppt/tags/tag235.xml><?xml version="1.0" encoding="utf-8"?>
<p:tagLst xmlns:p="http://schemas.openxmlformats.org/presentationml/2006/main">
  <p:tag name="AS_UNIQUEID" val="74"/>
  <p:tag name="KSO_WM_BEAUTIFY_FLAG" val=""/>
</p:tagLst>
</file>

<file path=ppt/tags/tag236.xml><?xml version="1.0" encoding="utf-8"?>
<p:tagLst xmlns:p="http://schemas.openxmlformats.org/presentationml/2006/main">
  <p:tag name="AS_UNIQUEID" val="74"/>
  <p:tag name="KSO_WM_BEAUTIFY_FLAG" val=""/>
</p:tagLst>
</file>

<file path=ppt/tags/tag237.xml><?xml version="1.0" encoding="utf-8"?>
<p:tagLst xmlns:p="http://schemas.openxmlformats.org/presentationml/2006/main">
  <p:tag name="AS_UNIQUEID" val="74"/>
  <p:tag name="KSO_WM_BEAUTIFY_FLAG" val=""/>
</p:tagLst>
</file>

<file path=ppt/tags/tag238.xml><?xml version="1.0" encoding="utf-8"?>
<p:tagLst xmlns:p="http://schemas.openxmlformats.org/presentationml/2006/main">
  <p:tag name="AS_UNIQUEID" val="49"/>
  <p:tag name="KSO_WM_BEAUTIFY_FLAG" val=""/>
</p:tagLst>
</file>

<file path=ppt/tags/tag239.xml><?xml version="1.0" encoding="utf-8"?>
<p:tagLst xmlns:p="http://schemas.openxmlformats.org/presentationml/2006/main">
  <p:tag name="AS_UNIQUEID" val="4360"/>
</p:tagLst>
</file>

<file path=ppt/tags/tag240.xml><?xml version="1.0" encoding="utf-8"?>
<p:tagLst xmlns:p="http://schemas.openxmlformats.org/presentationml/2006/main">
  <p:tag name="AS_UNIQUEID" val="128"/>
  <p:tag name="KSO_WM_BEAUTIFY_FLAG" val=""/>
</p:tagLst>
</file>

<file path=ppt/tags/tag241.xml><?xml version="1.0" encoding="utf-8"?>
<p:tagLst xmlns:p="http://schemas.openxmlformats.org/presentationml/2006/main">
  <p:tag name="AS_UNIQUEID" val="1188"/>
</p:tagLst>
</file>

<file path=ppt/tags/tag242.xml><?xml version="1.0" encoding="utf-8"?>
<p:tagLst xmlns:p="http://schemas.openxmlformats.org/presentationml/2006/main">
  <p:tag name="AS_UNIQUEID" val="1189"/>
</p:tagLst>
</file>

<file path=ppt/tags/tag243.xml><?xml version="1.0" encoding="utf-8"?>
<p:tagLst xmlns:p="http://schemas.openxmlformats.org/presentationml/2006/main">
  <p:tag name="AS_UNIQUEID" val="1190"/>
</p:tagLst>
</file>

<file path=ppt/tags/tag244.xml><?xml version="1.0" encoding="utf-8"?>
<p:tagLst xmlns:p="http://schemas.openxmlformats.org/presentationml/2006/main">
  <p:tag name="AS_UNIQUEID" val="1191"/>
</p:tagLst>
</file>

<file path=ppt/tags/tag245.xml><?xml version="1.0" encoding="utf-8"?>
<p:tagLst xmlns:p="http://schemas.openxmlformats.org/presentationml/2006/main">
  <p:tag name="AS_UNIQUEID" val="1192"/>
</p:tagLst>
</file>

<file path=ppt/tags/tag246.xml><?xml version="1.0" encoding="utf-8"?>
<p:tagLst xmlns:p="http://schemas.openxmlformats.org/presentationml/2006/main">
  <p:tag name="AS_UNIQUEID" val="1193"/>
</p:tagLst>
</file>

<file path=ppt/tags/tag247.xml><?xml version="1.0" encoding="utf-8"?>
<p:tagLst xmlns:p="http://schemas.openxmlformats.org/presentationml/2006/main">
  <p:tag name="AS_UNIQUEID" val="49"/>
  <p:tag name="KSO_WM_BEAUTIFY_FLAG" val=""/>
</p:tagLst>
</file>

<file path=ppt/tags/tag248.xml><?xml version="1.0" encoding="utf-8"?>
<p:tagLst xmlns:p="http://schemas.openxmlformats.org/presentationml/2006/main">
  <p:tag name="AS_UNIQUEID" val="4381"/>
</p:tagLst>
</file>

<file path=ppt/tags/tag249.xml><?xml version="1.0" encoding="utf-8"?>
<p:tagLst xmlns:p="http://schemas.openxmlformats.org/presentationml/2006/main">
  <p:tag name="AS_UNIQUEID" val="4361"/>
</p:tagLst>
</file>

<file path=ppt/tags/tag250.xml><?xml version="1.0" encoding="utf-8"?>
<p:tagLst xmlns:p="http://schemas.openxmlformats.org/presentationml/2006/main">
  <p:tag name="AS_UNIQUEID" val="168"/>
</p:tagLst>
</file>

<file path=ppt/tags/tag251.xml><?xml version="1.0" encoding="utf-8"?>
<p:tagLst xmlns:p="http://schemas.openxmlformats.org/presentationml/2006/main">
  <p:tag name="AS_UNIQUEID" val="1198"/>
</p:tagLst>
</file>

<file path=ppt/tags/tag252.xml><?xml version="1.0" encoding="utf-8"?>
<p:tagLst xmlns:p="http://schemas.openxmlformats.org/presentationml/2006/main">
  <p:tag name="AS_UNIQUEID" val="158"/>
</p:tagLst>
</file>

<file path=ppt/tags/tag253.xml><?xml version="1.0" encoding="utf-8"?>
<p:tagLst xmlns:p="http://schemas.openxmlformats.org/presentationml/2006/main">
  <p:tag name="AS_UNIQUEID" val="1199"/>
  <p:tag name="KSO_WM_BEAUTIFY_FLAG" val=""/>
</p:tagLst>
</file>

<file path=ppt/tags/tag254.xml><?xml version="1.0" encoding="utf-8"?>
<p:tagLst xmlns:p="http://schemas.openxmlformats.org/presentationml/2006/main">
  <p:tag name="AS_UNIQUEID" val="159"/>
  <p:tag name="KSO_WM_BEAUTIFY_FLAG" val=""/>
</p:tagLst>
</file>

<file path=ppt/tags/tag255.xml><?xml version="1.0" encoding="utf-8"?>
<p:tagLst xmlns:p="http://schemas.openxmlformats.org/presentationml/2006/main">
  <p:tag name="AS_UNIQUEID" val="160"/>
  <p:tag name="KSO_WM_BEAUTIFY_FLAG" val=""/>
</p:tagLst>
</file>

<file path=ppt/tags/tag256.xml><?xml version="1.0" encoding="utf-8"?>
<p:tagLst xmlns:p="http://schemas.openxmlformats.org/presentationml/2006/main">
  <p:tag name="AS_UNIQUEID" val="161"/>
  <p:tag name="KSO_WM_BEAUTIFY_FLAG" val=""/>
</p:tagLst>
</file>

<file path=ppt/tags/tag257.xml><?xml version="1.0" encoding="utf-8"?>
<p:tagLst xmlns:p="http://schemas.openxmlformats.org/presentationml/2006/main">
  <p:tag name="AS_UNIQUEID" val="1200"/>
</p:tagLst>
</file>

<file path=ppt/tags/tag258.xml><?xml version="1.0" encoding="utf-8"?>
<p:tagLst xmlns:p="http://schemas.openxmlformats.org/presentationml/2006/main">
  <p:tag name="AS_UNIQUEID" val="49"/>
  <p:tag name="KSO_WM_BEAUTIFY_FLAG" val=""/>
</p:tagLst>
</file>

<file path=ppt/tags/tag259.xml><?xml version="1.0" encoding="utf-8"?>
<p:tagLst xmlns:p="http://schemas.openxmlformats.org/presentationml/2006/main">
  <p:tag name="AS_UNIQUEID" val="4362"/>
</p:tagLst>
</file>

<file path=ppt/tags/tag260.xml><?xml version="1.0" encoding="utf-8"?>
<p:tagLst xmlns:p="http://schemas.openxmlformats.org/presentationml/2006/main">
  <p:tag name="AS_UNIQUEID" val="1205"/>
</p:tagLst>
</file>

<file path=ppt/tags/tag261.xml><?xml version="1.0" encoding="utf-8"?>
<p:tagLst xmlns:p="http://schemas.openxmlformats.org/presentationml/2006/main">
  <p:tag name="AS_UNIQUEID" val="1206"/>
  <p:tag name="KSO_WM_BEAUTIFY_FLAG" val=""/>
</p:tagLst>
</file>

<file path=ppt/tags/tag262.xml><?xml version="1.0" encoding="utf-8"?>
<p:tagLst xmlns:p="http://schemas.openxmlformats.org/presentationml/2006/main">
  <p:tag name="AS_UNIQUEID" val="1207"/>
  <p:tag name="KSO_WM_BEAUTIFY_FLAG" val=""/>
</p:tagLst>
</file>

<file path=ppt/tags/tag263.xml><?xml version="1.0" encoding="utf-8"?>
<p:tagLst xmlns:p="http://schemas.openxmlformats.org/presentationml/2006/main">
  <p:tag name="AS_UNIQUEID" val="199"/>
</p:tagLst>
</file>

<file path=ppt/tags/tag264.xml><?xml version="1.0" encoding="utf-8"?>
<p:tagLst xmlns:p="http://schemas.openxmlformats.org/presentationml/2006/main">
  <p:tag name="AS_UNIQUEID" val="200"/>
  <p:tag name="KSO_WM_BEAUTIFY_FLAG" val=""/>
</p:tagLst>
</file>

<file path=ppt/tags/tag265.xml><?xml version="1.0" encoding="utf-8"?>
<p:tagLst xmlns:p="http://schemas.openxmlformats.org/presentationml/2006/main">
  <p:tag name="AS_UNIQUEID" val="201"/>
  <p:tag name="KSO_WM_BEAUTIFY_FLAG" val=""/>
</p:tagLst>
</file>

<file path=ppt/tags/tag266.xml><?xml version="1.0" encoding="utf-8"?>
<p:tagLst xmlns:p="http://schemas.openxmlformats.org/presentationml/2006/main">
  <p:tag name="AS_UNIQUEID" val="202"/>
  <p:tag name="KSO_WM_BEAUTIFY_FLAG" val=""/>
</p:tagLst>
</file>

<file path=ppt/tags/tag267.xml><?xml version="1.0" encoding="utf-8"?>
<p:tagLst xmlns:p="http://schemas.openxmlformats.org/presentationml/2006/main">
  <p:tag name="AS_UNIQUEID" val="49"/>
  <p:tag name="KSO_WM_BEAUTIFY_FLAG" val=""/>
</p:tagLst>
</file>

<file path=ppt/tags/tag268.xml><?xml version="1.0" encoding="utf-8"?>
<p:tagLst xmlns:p="http://schemas.openxmlformats.org/presentationml/2006/main">
  <p:tag name="AS_UNIQUEID" val="4363"/>
</p:tagLst>
</file>

<file path=ppt/tags/tag269.xml><?xml version="1.0" encoding="utf-8"?>
<p:tagLst xmlns:p="http://schemas.openxmlformats.org/presentationml/2006/main">
  <p:tag name="AS_UNIQUEID" val="225"/>
</p:tagLst>
</file>

<file path=ppt/tags/tag270.xml><?xml version="1.0" encoding="utf-8"?>
<p:tagLst xmlns:p="http://schemas.openxmlformats.org/presentationml/2006/main">
  <p:tag name="AS_UNIQUEID" val="226"/>
</p:tagLst>
</file>

<file path=ppt/tags/tag271.xml><?xml version="1.0" encoding="utf-8"?>
<p:tagLst xmlns:p="http://schemas.openxmlformats.org/presentationml/2006/main">
  <p:tag name="AS_UNIQUEID" val="227"/>
</p:tagLst>
</file>

<file path=ppt/tags/tag272.xml><?xml version="1.0" encoding="utf-8"?>
<p:tagLst xmlns:p="http://schemas.openxmlformats.org/presentationml/2006/main">
  <p:tag name="AS_UNIQUEID" val="4364"/>
</p:tagLst>
</file>

<file path=ppt/tags/tag273.xml><?xml version="1.0" encoding="utf-8"?>
<p:tagLst xmlns:p="http://schemas.openxmlformats.org/presentationml/2006/main">
  <p:tag name="AS_UNIQUEID" val="230"/>
</p:tagLst>
</file>

<file path=ppt/tags/tag274.xml><?xml version="1.0" encoding="utf-8"?>
<p:tagLst xmlns:p="http://schemas.openxmlformats.org/presentationml/2006/main">
  <p:tag name="AS_UNIQUEID" val="231"/>
</p:tagLst>
</file>

<file path=ppt/tags/tag275.xml><?xml version="1.0" encoding="utf-8"?>
<p:tagLst xmlns:p="http://schemas.openxmlformats.org/presentationml/2006/main">
  <p:tag name="AS_UNIQUEID" val="232"/>
</p:tagLst>
</file>

<file path=ppt/tags/tag276.xml><?xml version="1.0" encoding="utf-8"?>
<p:tagLst xmlns:p="http://schemas.openxmlformats.org/presentationml/2006/main">
  <p:tag name="AS_UNIQUEID" val="233"/>
</p:tagLst>
</file>

<file path=ppt/tags/tag277.xml><?xml version="1.0" encoding="utf-8"?>
<p:tagLst xmlns:p="http://schemas.openxmlformats.org/presentationml/2006/main">
  <p:tag name="AS_UNIQUEID" val="234"/>
</p:tagLst>
</file>

<file path=ppt/tags/tag278.xml><?xml version="1.0" encoding="utf-8"?>
<p:tagLst xmlns:p="http://schemas.openxmlformats.org/presentationml/2006/main">
  <p:tag name="AS_UNIQUEID" val="235"/>
</p:tagLst>
</file>

<file path=ppt/tags/tag279.xml><?xml version="1.0" encoding="utf-8"?>
<p:tagLst xmlns:p="http://schemas.openxmlformats.org/presentationml/2006/main">
  <p:tag name="AS_UNIQUEID" val="239"/>
</p:tagLst>
</file>

<file path=ppt/tags/tag280.xml><?xml version="1.0" encoding="utf-8"?>
<p:tagLst xmlns:p="http://schemas.openxmlformats.org/presentationml/2006/main">
  <p:tag name="AS_UNIQUEID" val="853"/>
  <p:tag name="KSO_WM_BEAUTIFY_FLAG" val=""/>
</p:tagLst>
</file>

<file path=ppt/tags/tag281.xml><?xml version="1.0" encoding="utf-8"?>
<p:tagLst xmlns:p="http://schemas.openxmlformats.org/presentationml/2006/main">
  <p:tag name="AS_UNIQUEID" val="49"/>
  <p:tag name="KSO_WM_BEAUTIFY_FLAG" val=""/>
</p:tagLst>
</file>

<file path=ppt/tags/tag282.xml><?xml version="1.0" encoding="utf-8"?>
<p:tagLst xmlns:p="http://schemas.openxmlformats.org/presentationml/2006/main">
  <p:tag name="AS_UNIQUEID" val="4365"/>
</p:tagLst>
</file>

<file path=ppt/tags/tag283.xml><?xml version="1.0" encoding="utf-8"?>
<p:tagLst xmlns:p="http://schemas.openxmlformats.org/presentationml/2006/main">
  <p:tag name="AS_UNIQUEID" val="1211"/>
</p:tagLst>
</file>

<file path=ppt/tags/tag284.xml><?xml version="1.0" encoding="utf-8"?>
<p:tagLst xmlns:p="http://schemas.openxmlformats.org/presentationml/2006/main">
  <p:tag name="AS_UNIQUEID" val="1212"/>
</p:tagLst>
</file>

<file path=ppt/tags/tag285.xml><?xml version="1.0" encoding="utf-8"?>
<p:tagLst xmlns:p="http://schemas.openxmlformats.org/presentationml/2006/main">
  <p:tag name="AS_UNIQUEID" val="1213"/>
</p:tagLst>
</file>

<file path=ppt/tags/tag286.xml><?xml version="1.0" encoding="utf-8"?>
<p:tagLst xmlns:p="http://schemas.openxmlformats.org/presentationml/2006/main">
  <p:tag name="AS_UNIQUEID" val="1214"/>
  <p:tag name="KSO_WM_BEAUTIFY_FLAG" val=""/>
</p:tagLst>
</file>

<file path=ppt/tags/tag287.xml><?xml version="1.0" encoding="utf-8"?>
<p:tagLst xmlns:p="http://schemas.openxmlformats.org/presentationml/2006/main">
  <p:tag name="AS_UNIQUEID" val="253"/>
  <p:tag name="KSO_WM_BEAUTIFY_FLAG" val=""/>
</p:tagLst>
</file>

<file path=ppt/tags/tag288.xml><?xml version="1.0" encoding="utf-8"?>
<p:tagLst xmlns:p="http://schemas.openxmlformats.org/presentationml/2006/main">
  <p:tag name="AS_UNIQUEID" val="1215"/>
  <p:tag name="KSO_WM_BEAUTIFY_FLAG" val=""/>
</p:tagLst>
</file>

<file path=ppt/tags/tag289.xml><?xml version="1.0" encoding="utf-8"?>
<p:tagLst xmlns:p="http://schemas.openxmlformats.org/presentationml/2006/main">
  <p:tag name="AS_UNIQUEID" val="49"/>
  <p:tag name="KSO_WM_BEAUTIFY_FLAG" val=""/>
</p:tagLst>
</file>

<file path=ppt/tags/tag290.xml><?xml version="1.0" encoding="utf-8"?>
<p:tagLst xmlns:p="http://schemas.openxmlformats.org/presentationml/2006/main">
  <p:tag name="AS_UNIQUEID" val="4366"/>
</p:tagLst>
</file>

<file path=ppt/tags/tag291.xml><?xml version="1.0" encoding="utf-8"?>
<p:tagLst xmlns:p="http://schemas.openxmlformats.org/presentationml/2006/main">
  <p:tag name="AS_UNIQUEID" val="1217"/>
</p:tagLst>
</file>

<file path=ppt/tags/tag292.xml><?xml version="1.0" encoding="utf-8"?>
<p:tagLst xmlns:p="http://schemas.openxmlformats.org/presentationml/2006/main">
  <p:tag name="AS_UNIQUEID" val="1218"/>
  <p:tag name="KSO_WM_BEAUTIFY_FLAG" val=""/>
</p:tagLst>
</file>

<file path=ppt/tags/tag293.xml><?xml version="1.0" encoding="utf-8"?>
<p:tagLst xmlns:p="http://schemas.openxmlformats.org/presentationml/2006/main">
  <p:tag name="AS_UNIQUEID" val="1219"/>
</p:tagLst>
</file>

<file path=ppt/tags/tag294.xml><?xml version="1.0" encoding="utf-8"?>
<p:tagLst xmlns:p="http://schemas.openxmlformats.org/presentationml/2006/main">
  <p:tag name="AS_UNIQUEID" val="1220"/>
</p:tagLst>
</file>

<file path=ppt/tags/tag295.xml><?xml version="1.0" encoding="utf-8"?>
<p:tagLst xmlns:p="http://schemas.openxmlformats.org/presentationml/2006/main">
  <p:tag name="AS_UNIQUEID" val="1221"/>
  <p:tag name="KSO_WM_BEAUTIFY_FLAG" val=""/>
</p:tagLst>
</file>

<file path=ppt/tags/tag296.xml><?xml version="1.0" encoding="utf-8"?>
<p:tagLst xmlns:p="http://schemas.openxmlformats.org/presentationml/2006/main">
  <p:tag name="AS_UNIQUEID" val="49"/>
  <p:tag name="KSO_WM_BEAUTIFY_FLAG" val=""/>
</p:tagLst>
</file>

<file path=ppt/tags/tag297.xml><?xml version="1.0" encoding="utf-8"?>
<p:tagLst xmlns:p="http://schemas.openxmlformats.org/presentationml/2006/main">
  <p:tag name="AS_UNIQUEID" val="4367"/>
</p:tagLst>
</file>

<file path=ppt/tags/tag298.xml><?xml version="1.0" encoding="utf-8"?>
<p:tagLst xmlns:p="http://schemas.openxmlformats.org/presentationml/2006/main">
  <p:tag name="AS_UNIQUEID" val="49"/>
  <p:tag name="KSO_WM_BEAUTIFY_FLAG" val=""/>
</p:tagLst>
</file>

<file path=ppt/tags/tag299.xml><?xml version="1.0" encoding="utf-8"?>
<p:tagLst xmlns:p="http://schemas.openxmlformats.org/presentationml/2006/main">
  <p:tag name="AS_UNIQUEID" val="282"/>
</p:tagLst>
</file>

<file path=ppt/tags/tag300.xml><?xml version="1.0" encoding="utf-8"?>
<p:tagLst xmlns:p="http://schemas.openxmlformats.org/presentationml/2006/main">
  <p:tag name="AS_UNIQUEID" val="1224"/>
</p:tagLst>
</file>

<file path=ppt/tags/tag301.xml><?xml version="1.0" encoding="utf-8"?>
<p:tagLst xmlns:p="http://schemas.openxmlformats.org/presentationml/2006/main">
  <p:tag name="AS_UNIQUEID" val="1225"/>
  <p:tag name="KSO_WM_BEAUTIFY_FLAG" val=""/>
</p:tagLst>
</file>

<file path=ppt/tags/tag302.xml><?xml version="1.0" encoding="utf-8"?>
<p:tagLst xmlns:p="http://schemas.openxmlformats.org/presentationml/2006/main">
  <p:tag name="AS_UNIQUEID" val="1226"/>
  <p:tag name="KSO_WM_BEAUTIFY_FLAG" val=""/>
</p:tagLst>
</file>

<file path=ppt/tags/tag303.xml><?xml version="1.0" encoding="utf-8"?>
<p:tagLst xmlns:p="http://schemas.openxmlformats.org/presentationml/2006/main">
  <p:tag name="AS_UNIQUEID" val="1227"/>
  <p:tag name="KSO_WM_BEAUTIFY_FLAG" val=""/>
</p:tagLst>
</file>

<file path=ppt/tags/tag304.xml><?xml version="1.0" encoding="utf-8"?>
<p:tagLst xmlns:p="http://schemas.openxmlformats.org/presentationml/2006/main">
  <p:tag name="AS_UNIQUEID" val="4457"/>
</p:tagLst>
</file>

<file path=ppt/tags/tag305.xml><?xml version="1.0" encoding="utf-8"?>
<p:tagLst xmlns:p="http://schemas.openxmlformats.org/presentationml/2006/main">
  <p:tag name="AS_UNIQUEID" val="4458"/>
</p:tagLst>
</file>

<file path=ppt/tags/tag306.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ysClr val="windowText" lastClr="000000"/>
      </a:dk1>
      <a:lt1>
        <a:sysClr val="window" lastClr="FFFFFF"/>
      </a:lt1>
      <a:dk2>
        <a:srgbClr val="0F1423"/>
      </a:dk2>
      <a:lt2>
        <a:srgbClr val="FFFFFF"/>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117</Paragraphs>
  <Slides>13</Slides>
  <Notes>1</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13</vt:i4>
      </vt:variant>
    </vt:vector>
  </HeadingPairs>
  <TitlesOfParts>
    <vt:vector baseType="lpstr" size="27">
      <vt:lpstr>Arial</vt:lpstr>
      <vt:lpstr>Calibri</vt:lpstr>
      <vt:lpstr>微软雅黑</vt:lpstr>
      <vt:lpstr>Wingdings</vt:lpstr>
      <vt:lpstr>腾祥铁山楷书简</vt:lpstr>
      <vt:lpstr>华文新魏</vt:lpstr>
      <vt:lpstr>宋体</vt:lpstr>
      <vt:lpstr>仿宋</vt:lpstr>
      <vt:lpstr>楷体</vt:lpstr>
      <vt:lpstr>方正姚体</vt:lpstr>
      <vt:lpstr>黑体</vt:lpstr>
      <vt:lpstr>Calibri Light</vt:lpstr>
      <vt:lpstr>汉仪中简黑简</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2024-09-11T12:27:28.892</cp:lastPrinted>
  <dcterms:created xsi:type="dcterms:W3CDTF">2024-09-11T04:27:28Z</dcterms:created>
  <dcterms:modified xsi:type="dcterms:W3CDTF">2024-09-11T04:27:31Z</dcterms:modified>
</cp:coreProperties>
</file>