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F58172-FB87-4188-B55D-AE68436B3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3FCACA-5EF8-4CD5-9412-0D007B0C3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4F102F-821A-41A1-BBD7-A827F3D49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71C065-475D-4F16-9DD3-72E528B5D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80D7A0-65B1-470C-83DB-0E17E3469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74ADE4-3D35-4192-8F7E-CF661B22E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D7D780-3141-4BEE-93BE-690EBC79C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E61943-5249-457D-83DF-4FE626E73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6D5E9B-CA34-49B6-AD67-66B538951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E60089-35F3-41B8-A6C9-328E20D00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7F2FA7-FFE2-4377-BC80-B6565F89A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111132013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5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护理骨干竞聘演讲PPT课件的背景选择与透明度设置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背景选择的重要性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背景颜色的选择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背景图片或图案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背景透明度设置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背景选择的重要性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076" r="3707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877" r="348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与主题的契合度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选择与护理骨干竞聘相关的背景，如医院、医疗设备、护理人员等，能够更好地展现竞聘者的专业性和经验。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背景应与演讲主题相符合，能够突出主题，增强观众对演讲内容的理解和记忆。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视觉效果与审美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良好的视觉效果和审美能够提升PPT课件的整体质量，给观众留下深刻印象。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选择清晰、简洁、美观的背景，避免过于花哨或混乱的背景，以免分散观众的注意力。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背景作为PPT课件的重要组成部分，应有效地传递信息，帮助观众更好地理解演讲内容。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选择与演讲内容相关的背景，能够更好地引导观众的思路，提高信息传递的效率。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信息传递的有效性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背景颜色的选择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冷色调（如蓝色、绿色）通常给人平静、专业和信任的感觉，适合用于商业和正式场合的PPT。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暖色调（如红色、橙色）则能激发情感和活力，适合用于强调情感和激励人心的PPT。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冷色调与暖色调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对比色（如红与绿、蓝与橙）能产生强烈的视觉冲击力，突出主题内容，但需注意色彩搭配的协调性。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相似色（如红与橙、蓝与绿）则能营造出和谐统一的视觉效果，使PPT整体风格更加协调。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对比色与相似色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通过合理运用色彩心理学知识，可以更好地把握观众的情感反应，提高演讲效果。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色彩心理学是一门研究色彩与人类情感关系的学科，通过了解不同颜色所代表的情感意义，可以选择最合适的背景颜色来传递特定的情感和信息。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例如，蓝色通常代表专业、信任和稳定，适合用于商业和正式场合的PPT；而红色则代表激情、力量和勇气，适合用于强调情感和激励人心的PPT。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t="16071" b="16071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t="16635" b="16635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l="877" r="877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色彩心理学在背景选择中的应用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背景图片或图案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抽象图案通常具有艺术感，能够引发观众的联想和想象，适用于表达概念和情感。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抽象图案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具象图案则更直观，能够快速传达信息，适用于呈现具体事物或场景。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具象图案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抽象图案与具象图案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764" r="476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自然风光背景能够给人带来清新、舒适的感觉，有助于缓解压力，提高专注力。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城市景观则能展现出现代化、科技化的氛围，适合表达创新、进步的主题。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自然风光与城市景观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城市景观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自然风光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https://d.book118.com/505111132013011120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2024-09-22T09:56:12.501</cp:lastPrinted>
  <dcterms:created xsi:type="dcterms:W3CDTF">2024-09-22T01:56:12Z</dcterms:created>
  <dcterms:modified xsi:type="dcterms:W3CDTF">2024-09-22T01:56:14Z</dcterms:modified>
</cp:coreProperties>
</file>