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19BC3-7A2F-4764-81ED-15322C92D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F2099-B8F6-44C2-B0B7-BAB3DE236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1B21E-76C6-4B09-A176-1A59B2019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03D3A-91ED-49C4-AB06-BECEFA0E9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5B6D7E-2F6F-47E5-946C-C810E14B4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325E83-1924-45C1-8E65-2095410A9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A37DF8-CE8D-424C-A10B-25DE50ADE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B9D79B-03BC-4D96-A248-B611E0A3E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B696A-A4D6-477C-89B3-37EFF8F2A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21292-52DF-4DDB-B8C3-AE7A91419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29CB2-433C-4477-9DCC-ACFE8A4CB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12344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护理毕业设计讲解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护理毕业设计概述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护理毕业设计选题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护理毕业设计研究方法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护理毕业设计实践应用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护理毕业设计成果展示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护理毕业设计总结与展望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护理毕业设计概述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护理毕业设计是护理专业学生在完成所有课程学习和实习后，独立完成的综合性、创新性项目。它要求学生运用所学的知识和技能，解决临床实践中的问题，提升护理服务质量。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护理毕业设计的目的是培养学生独立思考、创新实践和解决问题的能力，提高学生的综合素质，为未来的护理工作打下坚实的基础。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提升综合素质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通过护理毕业设计，学生可以将理论知识与实际操作相结合，提高自己的综合素质，为未来的职业生涯做好准备。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培养创新能力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护理毕业设计鼓励学生独立思考、勇于创新，通过解决实际问题，培养学生的创新能力。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增强就业竞争力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优秀的护理毕业设计能够充分展示学生的专业素养和实践能力，提高学生在就业市场上的竞争力。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毕业设计的重要性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评价护理毕业设计的科学性，主要看其研究问题是否具有科学价值，研究方法是否科学合理。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评价护理毕业设计的规范性，主要看其研究过程是否符合规范要求，研究报告的撰写是否规范、严谨。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评价护理毕业设计的实用性，主要看其研究成果是否能够在实际工作中得到应用，是否能够提高护理服务质量。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评价护理毕业设计的新颖性，主要看其研究思路、方法、结果是否具有新颖性，是否能够为护理学科的发展做出贡献。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新颖性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毕业设计的评价标准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护理毕业设计选题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选题应具有科学依据，符合护理学科的理论和实践，能够通过科学方法进行研究。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选题应考虑实际应用价值，研究结果应对护理实践有指导意义。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选题应具有创新性，能够为护理学科的发展做出贡献。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选题应考虑到研究的主客观条件，确保研究的可行性。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文献回顾法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结合自身实践经验，从实际工作中发现问题，作为选题方向。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实践经验法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专家咨询法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比较分析法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对不同方案或实践进行比较分析，寻找研究的切入点。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通过查阅相关文献，了解研究现状和趋势，为选题提供依据。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向专家咨询，寻求专业意见和建议，帮助确定选题。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避免重复研究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在选题时应避免与已有研究重复，确保研究的独特性和新颖性。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充分考虑资源条件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选题时应充分考虑研究所需的资源条件，如人力、物力、财力等。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明确研究目的和意义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选题时应明确研究的目的和意义，确保研究具有实际价值。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注重伦理和法律问题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在选题时应注重伦理和法律问题，确保研究的合法性和道德性。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护理毕业设计研究方法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系统梳理和评价文献资料，为研究提供理论依据和参考。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文献综述法是对已有研究成果的梳理、评价和总结，通过查阅相关文献资料，了解研究领域的发展状况、研究问题和研究方法等，为护理毕业设计提供理论支持和实践指导。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通过实际调查和实验，验证理论假设和研究成果。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实证研究法是通过对研究对象进行实际调查和实验，收集数据并进行分析，以验证理论假设和研究成果的方法。在护理毕业设计中，实证研究法可以用于探究护理实践中的问题、评估护理措施的效果等。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实证研究法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https://d.book118.com/505112344312011044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2024-09-07T09:32:36.621</cp:lastPrinted>
  <dcterms:created xsi:type="dcterms:W3CDTF">2024-09-07T01:32:36Z</dcterms:created>
  <dcterms:modified xsi:type="dcterms:W3CDTF">2024-09-07T01:32:38Z</dcterms:modified>
</cp:coreProperties>
</file>